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301" r:id="rId7"/>
    <p:sldId id="303" r:id="rId8"/>
    <p:sldId id="287" r:id="rId9"/>
    <p:sldId id="288" r:id="rId10"/>
    <p:sldId id="289" r:id="rId11"/>
    <p:sldId id="290" r:id="rId12"/>
    <p:sldId id="291" r:id="rId13"/>
    <p:sldId id="292" r:id="rId14"/>
    <p:sldId id="273" r:id="rId15"/>
    <p:sldId id="293" r:id="rId16"/>
    <p:sldId id="267" r:id="rId17"/>
    <p:sldId id="277" r:id="rId18"/>
    <p:sldId id="278" r:id="rId19"/>
    <p:sldId id="269" r:id="rId20"/>
    <p:sldId id="268" r:id="rId21"/>
    <p:sldId id="270" r:id="rId22"/>
    <p:sldId id="271" r:id="rId23"/>
    <p:sldId id="309" r:id="rId24"/>
    <p:sldId id="31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857620" y="592933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1749-1802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Презентация &quot;Александр Радищев - достойный сын Отечест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40761" cy="56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629763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 июля 1790 года Уголовная палата вынесла приговор, который определял за напечатание книги, наполненной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«самыми вредными умствованиями, разрушающими покой общественный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Радищева ...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лиша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чинов и дворянства... казнить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смертию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...»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00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3810000" cy="5915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629763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полтора месяца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каждодневно ждал Радищев исполнения объявленного ему смертного приговора. Однако по случаю мира со Швецией, Екатерина «помиловала» Радищева, заменив ему казнь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десятилетней ссылкой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далекий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Илимский острог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8 сентября 1790 года в кандалах он был увезен в Сибирь.</a:t>
            </a:r>
            <a:endParaRPr lang="ru-RU" sz="2800" dirty="0"/>
          </a:p>
        </p:txBody>
      </p:sp>
      <p:pic>
        <p:nvPicPr>
          <p:cNvPr id="3" name="Рисунок 2" descr="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429156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1796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Павел 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вступив на престол, разрешил Радищеву поселиться на родине в Немцове под строжайшим полицейским надзором. В Петербург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Радищев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вернулся в марте 1801 года при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Александре 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освобожден от надзора и поступил на службу в Комиссию по составлению новых законов.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68cc2838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643182"/>
            <a:ext cx="3357586" cy="4000504"/>
          </a:xfrm>
          <a:prstGeom prst="rect">
            <a:avLst/>
          </a:prstGeom>
        </p:spPr>
      </p:pic>
      <p:pic>
        <p:nvPicPr>
          <p:cNvPr id="4" name="Рисунок 3" descr="avel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571744"/>
            <a:ext cx="314327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Законодательные сочинения Радищева включали требование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уничтожения крепостного права и сословных привилегий, произвола властей.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Председатель Комиссии граф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П.Завадовский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пригрозил Радищеву новой ссылкой в Сибирь. Доведенный до отчаяния, Радищев 12 сентября (24 н.с.) 1802 покончил жизнь самоубийством, приняв яд.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estival.1september.ru/articles/614818/presentation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152000" cy="53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tem_110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622223" cy="63492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Эпиграф к книге «Путешествие из Петербурга в Москву» (1790)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Александра Николаевича Радищева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(1749—1802) — символический образ российского крепостничества.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Перевод фразы на современный русский язык: «Чудовище тучное, гнусное, огромное,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стозевное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лающее».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несколько измененная Радищевым строка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Василия Кирилловича Тредиаковского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(1703—1768) из его поэмы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Телемахида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(1766). Ее 514-й стих читается так: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Чудище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обло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огромно,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стозевно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лайяй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Поэма написана на известный сюжет из древнегреческой мифологии — приключения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Телемаха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(сына Одиссея и Пенелопы). Так поэт описывает огромного трехголового пса Цербера, который, согласно мифам, охраняет вход в подземное царство Аида, то есть в ад, преисподнюю. Фразу можно перевести так: «Чудовище тучное, огромное, с мордой, у которой три пасти».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estival.1september.ru/articles/614818/presentation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estival.1september.ru/articles/614818/presentation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2" y="0"/>
            <a:ext cx="9111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лайд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214710"/>
          </a:xfrm>
        </p:spPr>
        <p:txBody>
          <a:bodyPr>
            <a:noAutofit/>
          </a:bodyPr>
          <a:lstStyle/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«Радищев - рабства враг 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эта пушкинская строка как нельзя лучше вскрывает смысл и содержание жизненного подвига русского дворянина, писателя и философа Александра Николаевича Радищева.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_ph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500438"/>
            <a:ext cx="228601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hportal.ru/_ld/200/848504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551700" cy="56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лайд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лайд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Композицию "Путешествия из Петербурга в Москву" уместно подразделить на внешнюю и внутреннюю.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композиция предельно проста: книга открывается посвящением А.М.К., любезнейшему другу (оно выполняет функцию предисловия), первая глава названа особо – «Выезд».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Остальные 24 главы имеют топонимические названия реальных почтовых станций на тракте между двумя столицами (в разных изданиях книги по-разному печатается "Слово о Ломоносове»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и как отдельный фрагмент книги, и в составе последней главы «Черная грязь»).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1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бы перед нами был путевой дневник конкретного путешествия, такая композиция могла бы быть содержательной.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Но книга Радищева - не дневник одного путешествия: она вобрала в себя весь опыт человека и писателя.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внешняя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композиция в большой степени формальна, главы можно было бы считать взаимозаменяемыми: не все ли равно, на этой или на другой станции происходит встреча с тем или иным персонажем, читается тот или иной трактат.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Внешняя композиция, обозначившая маршрут путешествия, имеет лишь формальное значение.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Неизмеримо большую роль здесь играет композиция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внутренняя, смысловая.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285728"/>
            <a:ext cx="8072494" cy="61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lvl="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Проблематика «Путешествия из Петербурга в Москву»:</a:t>
            </a:r>
          </a:p>
          <a:p>
            <a:pPr lvl="6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«София» — хамства, обмана, чинопочитания.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«Любани» — трудолюбия крестьянин, не 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верящях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закон.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«Чудово» — бездушия чиновников.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«Спасская 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Полесть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— казнокрадства, использования служебного положения.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«Сон» —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беззакония царской власти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Зайцово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—самосуда крестьян.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Хотилов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— необходимости освобождения крестьян.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«Медное» —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ужасающего положения 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крестьян.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«Тверь» — ода «Вольность»-необходимости свержения  самодержавия путем вооружённой борьбы.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«Городня» — рекрутских наборов.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«Пешки» —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невыносимого положения крестьян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скорейшего решения крестьянского вопроса.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!!! Проблема образования и </a:t>
            </a:r>
            <a:r>
              <a:rPr lang="ru-RU" altLang="zh-CN" sz="2000" b="1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30003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Николаевич Радищев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1749 году в Москве.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Петербург Радищев впервые приехал в 1763 году. Он был принят на учебу и службу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Пажеский корпус.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451561282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4286280" cy="3786214"/>
          </a:xfrm>
          <a:prstGeom prst="rect">
            <a:avLst/>
          </a:prstGeom>
        </p:spPr>
      </p:pic>
      <p:pic>
        <p:nvPicPr>
          <p:cNvPr id="4" name="Рисунок 3" descr="1256275034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571744"/>
            <a:ext cx="4572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07183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сентябре 1766 года по приказу Екатерины II шестеро пажей, Радищев в том числе, отправились учиться в университет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немецкого города Лейпцига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где изучали литературу, естественные науки, медицину, овладели несколькими иностранными языками.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eipzig-uni-paulinerkir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214686"/>
            <a:ext cx="614366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279717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двух лет затем Радищев служил в штабе 9-й Финляндской дивизии в должности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обер-аудитора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(дивизионного прокурора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В 1775 году в чине секунд-майора Радищев вышел в отставку. Он отправился 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Саратовское имение, в село Верхнее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Аблязово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получить благословение родителей на брак с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Анной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Рубановской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857496"/>
            <a:ext cx="357190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124075" y="404813"/>
            <a:ext cx="63007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1790  Александр Николаевич Радищев создал свою собственную типографию и напечатал в ней «Письмо к другу, жительствующему в Тобольске, по долгу звания своего». Вслед за ним Радищев выпустил свое главное сочинение, «Путешествие из Петербурга в Москву». Книга стала быстро раскупаться. Ее смелые рассуждения о крепостном праве и других печальных явлениях тогдашней общественной и государственной жизни обратили на себя внимание самой императрицы, которой кто-то доставил «Путешествие».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3972" name="Picture 4" descr="Radischev-1790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45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64efb27ade84fbc370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29000"/>
            <a:ext cx="20637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60350"/>
            <a:ext cx="8604250" cy="587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500" b="1">
                <a:solidFill>
                  <a:srgbClr val="000000"/>
                </a:solidFill>
                <a:latin typeface="Monotype Corsiva" pitchFamily="66" charset="0"/>
              </a:rPr>
              <a:t>Хотя книга была издана с разрешения установленной цензуры, но все-таки против автора было поднято преследование. Сначала не знали, кто автор, так как имя его не было выставлено на книге, но, арестовав купца Зотова, в лавке которого продавалось «Путешествие», скоро узнали, что книга писана и издана Радищевым. </a:t>
            </a:r>
          </a:p>
          <a:p>
            <a:pPr>
              <a:lnSpc>
                <a:spcPct val="90000"/>
              </a:lnSpc>
            </a:pPr>
            <a:r>
              <a:rPr lang="ru-RU" sz="2500" b="1">
                <a:solidFill>
                  <a:srgbClr val="000000"/>
                </a:solidFill>
                <a:latin typeface="Monotype Corsiva" pitchFamily="66" charset="0"/>
              </a:rPr>
              <a:t>Екатерина отнеслась к книге Радищева с сильным раздражением и сама руководила следствием. Посаженный в крепость и допрашиваемый Радищев заявлял о своем раскаянии, отказывался от своей книги, но вместе с тем в показаниях своих нередко высказывал те же взгляды, какие приводились в «Путешествии». </a:t>
            </a:r>
            <a:endParaRPr lang="ru-RU" sz="25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149725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Екатерина вторая назвала русского дворянина Радищева бунтовщиком «хуже Пугачёва»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40lukovIS_PtEkateriny2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4038600" cy="5234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785794"/>
            <a:ext cx="4857784" cy="535785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	приказу императрицы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«за оскорбительные и неистовые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изражения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сана и власти царской»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 июня Радищев был арестован в своей загородной даче - на Петровском острове.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Арестованный Радищев был отправлен 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Петропавловскую	крепость.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00x600_3O5W8Ndmhlg7pd0lk6j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436620" cy="5500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942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«Радищев - рабства враг » - эта пушкинская строка как нельзя лучше вскрывает смысл и содержание жизненного подвига русского дворянина, писателя и философа Александра Николаевича Радищева. </vt:lpstr>
      <vt:lpstr>Родился Александр Николаевич Радищев в 1749 году в Москве. В Петербург Радищев впервые приехал в 1763 году. Он был принят на учебу и службу в Пажеский корпус. </vt:lpstr>
      <vt:lpstr>В сентябре 1766 года по приказу Екатерины II шестеро пажей, Радищев в том числе, отправились учиться в университет немецкого города Лейпцига, где изучали литературу, естественные науки, медицину, овладели несколькими иностранными языками.</vt:lpstr>
      <vt:lpstr>Более двух лет затем Радищев служил в штабе 9-й Финляндской дивизии в должности обер-аудитора (дивизионного прокурора). В 1775 году в чине секунд-майора Радищев вышел в отставку. Он отправился в Саратовское имение, в село Верхнее Аблязово, чтобы получить благословение родителей на брак с Анной Рубановской</vt:lpstr>
      <vt:lpstr>Слайд 6</vt:lpstr>
      <vt:lpstr>Слайд 7</vt:lpstr>
      <vt:lpstr>Екатерина вторая назвала русского дворянина Радищева бунтовщиком «хуже Пугачёва»</vt:lpstr>
      <vt:lpstr>По приказу императрицы                             «за оскорбительные и неистовые изражения противо сана и власти царской» 30 июня Радищев был арестован в своей загородной даче - на Петровском острове.   Арестованный Радищев был отправлен в Петропавловскую крепость.  </vt:lpstr>
      <vt:lpstr>24 июля 1790 года Уголовная палата вынесла приговор, который определял за напечатание книги, наполненной «самыми вредными умствованиями, разрушающими покой общественный  Радищева ... лиша чинов и дворянства... казнить смертию...»  </vt:lpstr>
      <vt:lpstr>Почти полтора месяца каждодневно ждал Радищев исполнения объявленного ему смертного приговора. Однако по случаю мира со Швецией, Екатерина «помиловала» Радищева, заменив ему казнь десятилетней ссылкой в далекий Илимский острог. 8 сентября 1790 года в кандалах он был увезен в Сибирь.</vt:lpstr>
      <vt:lpstr>Слайд 12</vt:lpstr>
      <vt:lpstr>Законодательные сочинения Радищева включали требование уничтожения крепостного права и сословных привилегий, произвола властей. Председатель Комиссии граф П.Завадовский пригрозил Радищеву новой ссылкой в Сибирь. Доведенный до отчаяния, Радищев 12 сентября (24 н.с.) 1802 покончил жизнь самоубийством, приняв яд.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Катерина</cp:lastModifiedBy>
  <cp:revision>51</cp:revision>
  <dcterms:modified xsi:type="dcterms:W3CDTF">2022-09-24T16:10:07Z</dcterms:modified>
</cp:coreProperties>
</file>