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56" r:id="rId3"/>
    <p:sldId id="257" r:id="rId4"/>
    <p:sldId id="258" r:id="rId5"/>
    <p:sldId id="270" r:id="rId6"/>
    <p:sldId id="259" r:id="rId7"/>
    <p:sldId id="260" r:id="rId8"/>
    <p:sldId id="262" r:id="rId9"/>
    <p:sldId id="263" r:id="rId10"/>
    <p:sldId id="264" r:id="rId11"/>
    <p:sldId id="268" r:id="rId12"/>
    <p:sldId id="261" r:id="rId13"/>
    <p:sldId id="265" r:id="rId14"/>
    <p:sldId id="266" r:id="rId15"/>
    <p:sldId id="267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24"/>
    <a:srgbClr val="0022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E11A7-3B9C-4F97-BDC3-9CC6DE554B25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48692-636A-4C26-8F67-29B315B973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204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48692-636A-4C26-8F67-29B315B973B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52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48692-636A-4C26-8F67-29B315B973B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625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48692-636A-4C26-8F67-29B315B973B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473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48692-636A-4C26-8F67-29B315B973B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473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http://www.bestreferat.ru/images/paper/96/80/5868096.jpeg" TargetMode="External"/><Relationship Id="rId3" Type="http://schemas.openxmlformats.org/officeDocument/2006/relationships/image" Target="http://festival.1september.ru/articles/507490/Image5778.jpg" TargetMode="External"/><Relationship Id="rId7" Type="http://schemas.openxmlformats.org/officeDocument/2006/relationships/image" Target="http://festival.1september.ru/articles/507490/Image5781.jpg" TargetMode="External"/><Relationship Id="rId12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http://festival.1september.ru/articles/507490/Image5785.jpg" TargetMode="External"/><Relationship Id="rId5" Type="http://schemas.openxmlformats.org/officeDocument/2006/relationships/image" Target="http://festival.1september.ru/articles/507490/Image5779.jpg" TargetMode="External"/><Relationship Id="rId15" Type="http://schemas.openxmlformats.org/officeDocument/2006/relationships/image" Target="http://900igr.net/datas/obg/Ukrytija/0011-011-Snezhnaja-peschera.jpg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5.jpeg"/><Relationship Id="rId9" Type="http://schemas.openxmlformats.org/officeDocument/2006/relationships/image" Target="http://festival.1september.ru/articles/507490/Image5784.jpg" TargetMode="External"/><Relationship Id="rId1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7;&#1077;&#1076;&#1072;&#1075;&#1086;&#1075;&#1080;&#1095;&#1077;&#1089;&#1082;&#1080;&#1081;%20&#1076;&#1077;&#1073;&#1102;&#1076;%202021\553b5c246aa324b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7;&#1077;&#1076;&#1072;&#1075;&#1086;&#1075;&#1080;&#1095;&#1077;&#1089;&#1082;&#1080;&#1081;%20&#1076;&#1077;&#1073;&#1102;&#1076;%202021\&#1083;&#1077;&#1089;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7;&#1077;&#1076;&#1072;&#1075;&#1086;&#1075;&#1080;&#1095;&#1077;&#1089;&#1082;&#1080;&#1081;%20&#1076;&#1077;&#1073;&#1102;&#1076;%202021\&#1089;&#1072;&#1084;&#1086;&#1083;&#1077;&#1090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7;&#1077;&#1076;&#1072;&#1075;&#1086;&#1075;&#1080;&#1095;&#1077;&#1089;&#1082;&#1080;&#1081;%20&#1076;&#1077;&#1073;&#1102;&#1076;%202021\&#1074;&#1077;&#1090;&#1077;&#1088;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7;&#1077;&#1076;&#1072;&#1075;&#1086;&#1075;&#1080;&#1095;&#1077;&#1089;&#1082;&#1080;&#1081;%20&#1076;&#1077;&#1073;&#1102;&#1076;%202021\&#1083;&#1077;&#1089;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580" y="285728"/>
            <a:ext cx="6429420" cy="27392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457200"/>
            <a:r>
              <a:rPr lang="ru-RU" sz="3600" b="1" dirty="0" smtClean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«Чтобы преодолеть опасность, надо знать, чем грозит она и как ее преодолеть»</a:t>
            </a:r>
          </a:p>
          <a:p>
            <a:pPr indent="457200" algn="r"/>
            <a:r>
              <a:rPr lang="ru-RU" sz="2800" b="1" dirty="0" smtClean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(просторы сети Интернет)</a:t>
            </a:r>
            <a:endParaRPr lang="ru-RU" sz="2800" b="1" dirty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Рисунок 2" descr="Описание: http://festival.1september.ru/articles/507490/Image5778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70276"/>
            <a:ext cx="1601788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Рисунок 3" descr="Описание: http://festival.1september.ru/articles/507490/Image5779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" t="1961" r="4872" b="2745"/>
          <a:stretch>
            <a:fillRect/>
          </a:stretch>
        </p:blipFill>
        <p:spPr bwMode="auto">
          <a:xfrm>
            <a:off x="251373" y="1146175"/>
            <a:ext cx="16891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4" descr="Описание: http://festival.1september.ru/articles/507490/Image5781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" t="8072"/>
          <a:stretch>
            <a:fillRect/>
          </a:stretch>
        </p:blipFill>
        <p:spPr bwMode="auto">
          <a:xfrm>
            <a:off x="221998" y="4343400"/>
            <a:ext cx="33147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Рисунок 5" descr="Описание: http://festival.1september.ru/articles/507490/Image5784.jpg"/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3" t="34213" b="6381"/>
          <a:stretch>
            <a:fillRect/>
          </a:stretch>
        </p:blipFill>
        <p:spPr bwMode="auto">
          <a:xfrm>
            <a:off x="6986477" y="1146175"/>
            <a:ext cx="1371600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Рисунок 6" descr="Описание: http://festival.1september.ru/articles/507490/Image5785.jpg"/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9"/>
          <a:stretch>
            <a:fillRect/>
          </a:stretch>
        </p:blipFill>
        <p:spPr bwMode="auto">
          <a:xfrm>
            <a:off x="4745183" y="1146175"/>
            <a:ext cx="1371600" cy="13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-main-pic" descr="Описание: &amp;Kcy;&amp;acy;&amp;rcy;&amp;tcy;&amp;icy;&amp;ncy;&amp;kcy;&amp;acy; 9 &amp;icy;&amp;zcy; 57926"/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6" t="30000" b="34000"/>
          <a:stretch>
            <a:fillRect/>
          </a:stretch>
        </p:blipFill>
        <p:spPr bwMode="auto">
          <a:xfrm>
            <a:off x="4361018" y="3990975"/>
            <a:ext cx="1341438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Описание: &amp;Kcy;&amp;acy;&amp;rcy;&amp;tcy;&amp;icy;&amp;ncy;&amp;kcy;&amp;acy; 64 &amp;icy;&amp;zcy; 57926"/>
          <p:cNvPicPr>
            <a:picLocks noChangeAspect="1" noChangeArrowheads="1"/>
          </p:cNvPicPr>
          <p:nvPr/>
        </p:nvPicPr>
        <p:blipFill>
          <a:blip r:embed="rId14" r:link="rId15" cstate="print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t="20718" r="14075" b="7040"/>
          <a:stretch>
            <a:fillRect/>
          </a:stretch>
        </p:blipFill>
        <p:spPr bwMode="auto">
          <a:xfrm>
            <a:off x="6735688" y="4114800"/>
            <a:ext cx="19431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197129" y="1371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0" y="3200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0" y="411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24893" y="224135"/>
            <a:ext cx="46107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Временные укрытия </a:t>
            </a:r>
            <a:endParaRPr lang="ru-RU" sz="2400" b="1" dirty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00727" y="5517870"/>
            <a:ext cx="1943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нежная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пещера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430290" y="5517870"/>
            <a:ext cx="12721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глу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629955" y="2579211"/>
            <a:ext cx="16030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авес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из природного материала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/>
              <a:t> 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251373" y="5517870"/>
            <a:ext cx="32853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алаш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 сломанного дерева</a:t>
            </a:r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986476" y="2579211"/>
            <a:ext cx="1473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Двускатный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шалаш</a:t>
            </a:r>
          </a:p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51373" y="3317875"/>
            <a:ext cx="16426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аёжное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укрытие-шалаш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2555776" y="3040876"/>
            <a:ext cx="1601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Навес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59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53b5c246aa324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71472" y="607220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3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348879"/>
            <a:ext cx="691276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rgbClr val="005024"/>
                  </a:solidFill>
                  <a:prstDash val="solid"/>
                </a:ln>
                <a:solidFill>
                  <a:srgbClr val="005024"/>
                </a:solidFill>
              </a:rPr>
              <a:t>Задание 2</a:t>
            </a:r>
            <a:endParaRPr lang="ru-RU" sz="4800" b="1" dirty="0">
              <a:ln w="10541" cmpd="sng">
                <a:solidFill>
                  <a:srgbClr val="005024"/>
                </a:solidFill>
                <a:prstDash val="solid"/>
              </a:ln>
              <a:solidFill>
                <a:srgbClr val="005024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28" y="3356992"/>
            <a:ext cx="5145360" cy="2572680"/>
          </a:xfrm>
          <a:prstGeom prst="rect">
            <a:avLst/>
          </a:prstGeom>
        </p:spPr>
      </p:pic>
      <p:pic>
        <p:nvPicPr>
          <p:cNvPr id="5" name="ле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85720" y="621508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5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8693" y="260648"/>
            <a:ext cx="58326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Разновидность костров</a:t>
            </a:r>
            <a:endParaRPr lang="ru-RU" sz="2800" b="1" dirty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Костер шалаш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24" y="1259632"/>
            <a:ext cx="1720311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77102" y="287294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Шалаш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Костер звезный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40307"/>
            <a:ext cx="1589201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2594292" y="287294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Звездный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Костер Колодец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1224136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989581" y="2872941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Колодец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Костер Нодья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036" y="1268760"/>
            <a:ext cx="1872208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6883036" y="2921610"/>
            <a:ext cx="2260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Костер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Нодья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 descr="Полинезийский костер в яме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82" y="4005064"/>
            <a:ext cx="1892300" cy="97218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6171" y="504072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Костер в ямке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 descr="Костер Решетка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27279"/>
            <a:ext cx="1903095" cy="144589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586663" y="559322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Решетка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Костер с отражателем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405" y="4060979"/>
            <a:ext cx="1457986" cy="121057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4745896" y="5446481"/>
            <a:ext cx="2023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Костер с отражателем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Рисунок 32" descr="Таежный костер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216" y="4060978"/>
            <a:ext cx="1616224" cy="14121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6916216" y="563114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Таежный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75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123" y="9728"/>
            <a:ext cx="5336173" cy="684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9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354" y="-19681"/>
            <a:ext cx="4724529" cy="66825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279"/>
            <a:ext cx="4724528" cy="668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5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851" y="2204864"/>
            <a:ext cx="852130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20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МОЛОДЦЫ!</a:t>
            </a:r>
          </a:p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20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за работу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20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921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самол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28596" y="607220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9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1" y="0"/>
            <a:ext cx="10287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02" y="548680"/>
            <a:ext cx="4365104" cy="43651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7879"/>
          <a:stretch/>
        </p:blipFill>
        <p:spPr>
          <a:xfrm>
            <a:off x="1763688" y="1798502"/>
            <a:ext cx="3429000" cy="35744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90"/>
          <a:stretch/>
        </p:blipFill>
        <p:spPr>
          <a:xfrm>
            <a:off x="-1044624" y="188640"/>
            <a:ext cx="6858000" cy="2812473"/>
          </a:xfrm>
          <a:prstGeom prst="rect">
            <a:avLst/>
          </a:prstGeom>
        </p:spPr>
      </p:pic>
      <p:pic>
        <p:nvPicPr>
          <p:cNvPr id="8" name="вете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-152400" y="614364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6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348880"/>
            <a:ext cx="8712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20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Автономное существование человека в природе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20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032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268760"/>
            <a:ext cx="8208912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45720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Цели урока:</a:t>
            </a:r>
          </a:p>
          <a:p>
            <a:pPr indent="457200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457200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ыяснить причины автономного существования;</a:t>
            </a:r>
          </a:p>
          <a:p>
            <a:pPr marL="285750" indent="457200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формировать первичные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навыки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выживания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21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42493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Автономное существование человека в природе </a:t>
            </a:r>
            <a:r>
              <a:rPr lang="ru-RU" sz="2400" dirty="0" smtClean="0">
                <a:solidFill>
                  <a:srgbClr val="00220F"/>
                </a:solidFill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2400" dirty="0">
                <a:solidFill>
                  <a:srgbClr val="00220F"/>
                </a:solidFill>
                <a:latin typeface="Times New Roman" pitchFamily="18" charset="0"/>
                <a:cs typeface="Times New Roman" pitchFamily="18" charset="0"/>
              </a:rPr>
              <a:t>самостоятельное, независимое существование его в природных условиях.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11760" y="2996952"/>
            <a:ext cx="424847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Автономное</a:t>
            </a:r>
            <a:r>
              <a:rPr lang="ru-RU" b="1" dirty="0" smtClean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существование</a:t>
            </a:r>
            <a:endParaRPr lang="ru-RU" b="1" dirty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8568" y="4637997"/>
            <a:ext cx="26642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Вынужденное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97016" y="4645674"/>
            <a:ext cx="24482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Добровольное</a:t>
            </a:r>
            <a:endParaRPr lang="ru-RU" b="1" dirty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stCxn id="3" idx="2"/>
            <a:endCxn id="4" idx="0"/>
          </p:cNvCxnSpPr>
          <p:nvPr/>
        </p:nvCxnSpPr>
        <p:spPr>
          <a:xfrm flipH="1">
            <a:off x="2440716" y="3951059"/>
            <a:ext cx="2095280" cy="686938"/>
          </a:xfrm>
          <a:prstGeom prst="straightConnector1">
            <a:avLst/>
          </a:prstGeom>
          <a:ln>
            <a:solidFill>
              <a:srgbClr val="005024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" idx="2"/>
            <a:endCxn id="5" idx="0"/>
          </p:cNvCxnSpPr>
          <p:nvPr/>
        </p:nvCxnSpPr>
        <p:spPr>
          <a:xfrm>
            <a:off x="4535996" y="3951059"/>
            <a:ext cx="1985156" cy="694615"/>
          </a:xfrm>
          <a:prstGeom prst="straightConnector1">
            <a:avLst/>
          </a:prstGeom>
          <a:ln>
            <a:solidFill>
              <a:srgbClr val="005024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89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348879"/>
            <a:ext cx="691276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rgbClr val="005024"/>
                  </a:solidFill>
                  <a:prstDash val="solid"/>
                </a:ln>
                <a:solidFill>
                  <a:srgbClr val="005024"/>
                </a:solidFill>
              </a:rPr>
              <a:t>Задание 1</a:t>
            </a:r>
            <a:endParaRPr lang="ru-RU" sz="4800" b="1" dirty="0">
              <a:ln w="10541" cmpd="sng">
                <a:solidFill>
                  <a:srgbClr val="005024"/>
                </a:solidFill>
                <a:prstDash val="solid"/>
              </a:ln>
              <a:solidFill>
                <a:srgbClr val="005024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28" y="3356992"/>
            <a:ext cx="5145360" cy="2572680"/>
          </a:xfrm>
          <a:prstGeom prst="rect">
            <a:avLst/>
          </a:prstGeom>
        </p:spPr>
      </p:pic>
      <p:pic>
        <p:nvPicPr>
          <p:cNvPr id="5" name="ле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28596" y="621508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9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81369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Способы ориентирования на местности</a:t>
            </a:r>
            <a:endParaRPr lang="ru-RU" sz="2400" b="1" dirty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352" y="1340768"/>
            <a:ext cx="2407304" cy="20375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60" y="3413007"/>
            <a:ext cx="2734033" cy="17607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314" y="4379878"/>
            <a:ext cx="2612886" cy="1587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61" y="1052736"/>
            <a:ext cx="2526896" cy="16815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195" y="1700808"/>
            <a:ext cx="2660394" cy="180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2734271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компасу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350100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карт</a:t>
            </a:r>
            <a:r>
              <a:rPr lang="ru-RU" sz="2400" dirty="0" smtClean="0"/>
              <a:t>е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372200" y="3685674"/>
            <a:ext cx="2486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местным признакам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1910" y="5319331"/>
            <a:ext cx="2427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полярной звезде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59314" y="5967569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солнцу и часам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15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16632"/>
            <a:ext cx="51125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5024"/>
                </a:solidFill>
              </a:rPr>
              <a:t>Сигналы бедствия</a:t>
            </a:r>
            <a:endParaRPr lang="ru-RU" sz="3200" b="1" dirty="0">
              <a:solidFill>
                <a:srgbClr val="005024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1" b="41212"/>
          <a:stretch/>
        </p:blipFill>
        <p:spPr>
          <a:xfrm>
            <a:off x="160187" y="764704"/>
            <a:ext cx="5256584" cy="33194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74"/>
          <a:stretch/>
        </p:blipFill>
        <p:spPr>
          <a:xfrm>
            <a:off x="3314569" y="3284984"/>
            <a:ext cx="5688632" cy="342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126</Words>
  <Application>Microsoft Office PowerPoint</Application>
  <PresentationFormat>Экран (4:3)</PresentationFormat>
  <Paragraphs>45</Paragraphs>
  <Slides>16</Slides>
  <Notes>4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Снежана</dc:creator>
  <cp:lastModifiedBy>Пользователь Windows</cp:lastModifiedBy>
  <cp:revision>18</cp:revision>
  <dcterms:created xsi:type="dcterms:W3CDTF">2021-02-09T04:19:05Z</dcterms:created>
  <dcterms:modified xsi:type="dcterms:W3CDTF">2021-02-20T04:29:47Z</dcterms:modified>
</cp:coreProperties>
</file>