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6" r:id="rId3"/>
    <p:sldId id="266" r:id="rId4"/>
    <p:sldId id="268" r:id="rId5"/>
    <p:sldId id="258" r:id="rId6"/>
    <p:sldId id="267" r:id="rId7"/>
    <p:sldId id="269" r:id="rId8"/>
    <p:sldId id="259" r:id="rId9"/>
    <p:sldId id="265" r:id="rId10"/>
    <p:sldId id="262" r:id="rId11"/>
    <p:sldId id="271" r:id="rId12"/>
    <p:sldId id="272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DC7E5-CEDA-44A1-BD6B-1351B7EC6511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FB54C-DF3E-47CC-81BA-C0AF12E1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B54C-DF3E-47CC-81BA-C0AF12E17D8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B54C-DF3E-47CC-81BA-C0AF12E17D8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7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B54C-DF3E-47CC-81BA-C0AF12E17D8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7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197"/>
            <a:ext cx="8352928" cy="5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94116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Подбери схему слова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картинке»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836712"/>
            <a:ext cx="2592288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Выполнила учитель-логопед МБДОУ № 87 Игнатова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у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402019"/>
            <a:ext cx="5273498" cy="4973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7214" y="836712"/>
            <a:ext cx="4187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Подумай еще</a:t>
            </a: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757214" y="5013176"/>
            <a:ext cx="1222498" cy="110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м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1914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428624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715008" y="714356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14376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643306" y="2928934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072066" y="2928934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500826" y="2928934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42910" y="4880208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2071670" y="4880208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3475456" y="4880208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339224"/>
            <a:ext cx="5429288" cy="499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764704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Молодец</a:t>
            </a:r>
            <a:r>
              <a:rPr lang="ru-RU" sz="44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380312" y="4869160"/>
            <a:ext cx="1130424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у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402019"/>
            <a:ext cx="5273498" cy="4973381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757214" y="5013176"/>
            <a:ext cx="1222498" cy="110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692696"/>
            <a:ext cx="5825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Подумай еще</a:t>
            </a:r>
            <a:r>
              <a:rPr lang="ru-RU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56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картинк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668"/>
            <a:ext cx="8352928" cy="60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494116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 скорых  встреч!</a:t>
            </a:r>
            <a:endParaRPr lang="ru-RU" sz="5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к.jpg"/>
          <p:cNvPicPr>
            <a:picLocks noChangeAspect="1" noChangeArrowheads="1"/>
          </p:cNvPicPr>
          <p:nvPr/>
        </p:nvPicPr>
        <p:blipFill>
          <a:blip r:embed="rId2"/>
          <a:srcRect l="23438" r="27343"/>
          <a:stretch>
            <a:fillRect/>
          </a:stretch>
        </p:blipFill>
        <p:spPr bwMode="auto">
          <a:xfrm>
            <a:off x="500034" y="571480"/>
            <a:ext cx="2055742" cy="3132526"/>
          </a:xfrm>
          <a:prstGeom prst="rect">
            <a:avLst/>
          </a:prstGeom>
          <a:noFill/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642910" y="4857760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3500430" y="4857760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071670" y="4857760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3662354" y="2928934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072066" y="2928934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6500826" y="2928934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714376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428624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5715008" y="714356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764704"/>
            <a:ext cx="424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Молодец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Acer\Desktop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339224"/>
            <a:ext cx="5429288" cy="4992448"/>
          </a:xfrm>
          <a:prstGeom prst="rect">
            <a:avLst/>
          </a:prstGeom>
          <a:noFill/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7092280" y="4797152"/>
            <a:ext cx="11521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у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527704"/>
            <a:ext cx="5273498" cy="4973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4045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Подумай еще</a:t>
            </a: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757214" y="5013176"/>
            <a:ext cx="1150490" cy="110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642910" y="4857760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500430" y="4857760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071670" y="4857760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3643306" y="2928934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072066" y="2928934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6500826" y="2928934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714376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2" action="ppaction://hlinksldjump"/>
          </p:cNvPr>
          <p:cNvSpPr/>
          <p:nvPr/>
        </p:nvSpPr>
        <p:spPr>
          <a:xfrm>
            <a:off x="428624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2" action="ppaction://hlinksldjump"/>
          </p:cNvPr>
          <p:cNvSpPr/>
          <p:nvPr/>
        </p:nvSpPr>
        <p:spPr>
          <a:xfrm>
            <a:off x="5715008" y="714356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cer\Desktop\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714356"/>
            <a:ext cx="2611930" cy="270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692696"/>
            <a:ext cx="369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Молодец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Acer\Desktop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339224"/>
            <a:ext cx="5429288" cy="4992448"/>
          </a:xfrm>
          <a:prstGeom prst="rect">
            <a:avLst/>
          </a:prstGeom>
          <a:noFill/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7164288" y="4725144"/>
            <a:ext cx="12024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у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402019"/>
            <a:ext cx="5273498" cy="4973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418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Подумай еще</a:t>
            </a:r>
            <a:r>
              <a:rPr lang="ru-RU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27458" y="5085184"/>
            <a:ext cx="1152254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642910" y="4857760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500430" y="4857760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124468" y="4857760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3643306" y="2928934"/>
            <a:ext cx="1428760" cy="13573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5072066" y="2928934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6500826" y="2928934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14376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4286248" y="714356"/>
            <a:ext cx="1428760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5715008" y="714356"/>
            <a:ext cx="1428760" cy="135732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Acer\Desktop\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2617787" cy="297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83671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Молодец</a:t>
            </a:r>
            <a:r>
              <a:rPr lang="ru-RU" sz="4400" b="1" dirty="0" smtClean="0">
                <a:solidFill>
                  <a:srgbClr val="C00000"/>
                </a:solidFill>
              </a:rPr>
              <a:t>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Acer\Desktop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339224"/>
            <a:ext cx="5429288" cy="4992448"/>
          </a:xfrm>
          <a:prstGeom prst="rect">
            <a:avLst/>
          </a:prstGeom>
          <a:noFill/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7380312" y="4869160"/>
            <a:ext cx="1130424" cy="1058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</TotalTime>
  <Words>42</Words>
  <Application>Microsoft Office PowerPoint</Application>
  <PresentationFormat>Экран (4:3)</PresentationFormat>
  <Paragraphs>14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игнатова</cp:lastModifiedBy>
  <cp:revision>28</cp:revision>
  <dcterms:created xsi:type="dcterms:W3CDTF">2019-03-25T16:13:47Z</dcterms:created>
  <dcterms:modified xsi:type="dcterms:W3CDTF">2020-05-15T14:14:39Z</dcterms:modified>
</cp:coreProperties>
</file>