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59" r:id="rId15"/>
    <p:sldId id="258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3F02-C2A2-4FC7-8F76-C3E16ED128AF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636D-DBF7-4025-9B5D-A6BEA176FC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Сравнение ВПР для 7 класса обычного и профильного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Номера задания базового   1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Номер со звездочкой 1* - это из профильного варианта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35452" y="4444044"/>
            <a:ext cx="50405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732240" y="3933056"/>
            <a:ext cx="50405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585065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826651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332656"/>
            <a:ext cx="8640961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837416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1029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20888"/>
            <a:ext cx="872737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8301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81963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847497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780928"/>
            <a:ext cx="8664104" cy="66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332656"/>
            <a:ext cx="840093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817919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0" y="1600200"/>
            <a:ext cx="267464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571534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047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852935"/>
            <a:ext cx="8441826" cy="9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0391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2780928"/>
            <a:ext cx="1048916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203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862633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332656"/>
            <a:ext cx="870998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496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2420888"/>
            <a:ext cx="861076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2096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8496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832791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855695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4869160"/>
            <a:ext cx="808793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60648"/>
            <a:ext cx="5616625" cy="271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4916215" cy="346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4021063" cy="190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208912" cy="79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1"/>
            <a:ext cx="7416824" cy="531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Экран (4:3)</PresentationFormat>
  <Paragraphs>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Сравнение ВПР для 7 класса обычного и профильного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ВПР для 7 класса обычного и профильного</dc:title>
  <dc:creator>Gosha</dc:creator>
  <cp:lastModifiedBy>Gosha</cp:lastModifiedBy>
  <cp:revision>4</cp:revision>
  <dcterms:created xsi:type="dcterms:W3CDTF">2022-11-22T12:50:16Z</dcterms:created>
  <dcterms:modified xsi:type="dcterms:W3CDTF">2022-11-22T13:13:40Z</dcterms:modified>
</cp:coreProperties>
</file>