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68" r:id="rId5"/>
    <p:sldId id="26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9" r:id="rId19"/>
    <p:sldId id="271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7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0"/>
  </p:normalViewPr>
  <p:slideViewPr>
    <p:cSldViewPr>
      <p:cViewPr varScale="1">
        <p:scale>
          <a:sx n="69" d="100"/>
          <a:sy n="69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Скажите пожалуйста, делали/делаете ли Вы собственное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'[Диаграмма в Microsoft Office PowerPoint]Лист1'!$A$2:$B$2</c:f>
              <c:strCache>
                <c:ptCount val="2"/>
                <c:pt idx="0">
                  <c:v>да, делал (а)</c:v>
                </c:pt>
                <c:pt idx="1">
                  <c:v>нет, не делал (а)</c:v>
                </c:pt>
              </c:strCache>
            </c:strRef>
          </c:cat>
          <c:val>
            <c:numRef>
              <c:f>'[Диаграмма в Microsoft Office PowerPoint]Лист1'!$A$3:$B$3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29151049493598"/>
          <c:y val="0.35893544995829646"/>
          <c:w val="0.2974258951734412"/>
          <c:h val="0.25567349896446018"/>
        </c:manualLayout>
      </c:layout>
      <c:spPr>
        <a:ln w="9525"/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Вконтакте</c:v>
                </c:pt>
                <c:pt idx="1">
                  <c:v>Одноклассники</c:v>
                </c:pt>
                <c:pt idx="2">
                  <c:v>Twitter</c:v>
                </c:pt>
                <c:pt idx="3">
                  <c:v>Instagram</c:v>
                </c:pt>
                <c:pt idx="4">
                  <c:v>Facebook</c:v>
                </c:pt>
                <c:pt idx="5">
                  <c:v>Мой мир</c:v>
                </c:pt>
                <c:pt idx="6">
                  <c:v>Viber</c:v>
                </c:pt>
                <c:pt idx="7">
                  <c:v>Ask.fm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</c:v>
                </c:pt>
                <c:pt idx="1">
                  <c:v>8</c:v>
                </c:pt>
                <c:pt idx="2">
                  <c:v>7</c:v>
                </c:pt>
                <c:pt idx="3">
                  <c:v>43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61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опасность</c:v>
                </c:pt>
                <c:pt idx="1">
                  <c:v>увление</c:v>
                </c:pt>
                <c:pt idx="2">
                  <c:v>опасное увлечение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56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один или несколько раз в день</c:v>
                </c:pt>
                <c:pt idx="1">
                  <c:v>каждый день</c:v>
                </c:pt>
                <c:pt idx="2">
                  <c:v>несколько раз в день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45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делаете собственное селфи?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для анализа собственной внешности</c:v>
                </c:pt>
                <c:pt idx="1">
                  <c:v>для презентации себя как личности</c:v>
                </c:pt>
                <c:pt idx="2">
                  <c:v>для привелечения внимания</c:v>
                </c:pt>
                <c:pt idx="3">
                  <c:v>чтобы избавиться от скуки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27</c:v>
                </c:pt>
                <c:pt idx="3">
                  <c:v>37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цель Вы преследуете, делая селфи?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для запечатления какого-либо события на память</c:v>
                </c:pt>
                <c:pt idx="1">
                  <c:v>для аватарки в социальных сетях</c:v>
                </c:pt>
                <c:pt idx="2">
                  <c:v>для производства новостей про себя</c:v>
                </c:pt>
                <c:pt idx="3">
                  <c:v>просто нравится фотографировать</c:v>
                </c:pt>
                <c:pt idx="4">
                  <c:v>чтобы поделиться эмоциями</c:v>
                </c:pt>
                <c:pt idx="5">
                  <c:v>чтобы получить социальное одобрение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</c:v>
                </c:pt>
                <c:pt idx="1">
                  <c:v>24</c:v>
                </c:pt>
                <c:pt idx="2">
                  <c:v>8</c:v>
                </c:pt>
                <c:pt idx="3">
                  <c:v>19</c:v>
                </c:pt>
                <c:pt idx="4">
                  <c:v>25</c:v>
                </c:pt>
                <c:pt idx="5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ьалвид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из-за появления социальных сетей</c:v>
                </c:pt>
                <c:pt idx="1">
                  <c:v>развитие интернет и мобильных технологий</c:v>
                </c:pt>
                <c:pt idx="2">
                  <c:v>потому что это модно</c:v>
                </c:pt>
                <c:pt idx="3">
                  <c:v>из-за простоты создания снимка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36</c:v>
                </c:pt>
                <c:pt idx="2">
                  <c:v>30</c:v>
                </c:pt>
                <c:pt idx="3">
                  <c:v>22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это хорошая возможность заявить миру о себе</c:v>
                </c:pt>
                <c:pt idx="1">
                  <c:v>для передачи эмоций</c:v>
                </c:pt>
                <c:pt idx="2">
                  <c:v>они страдают психологическим отклонением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23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3.2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подростки 10-17 лет</c:v>
                </c:pt>
                <c:pt idx="1">
                  <c:v>юноши/девушки 17-21 лет</c:v>
                </c:pt>
                <c:pt idx="2">
                  <c:v>люди зрелого возраста 21-40 лет</c:v>
                </c:pt>
                <c:pt idx="3">
                  <c:v>люди преклонного возраста 40-60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53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51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C94560-A2B5-469E-B043-6C19C53A9E26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57D095-1D41-4216-81C9-02C3E82F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КОГПОБУ «Вятский колледж профессиональных технологий управления и сервиса»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УЧЕБНО-ИССЛЕДОВАТЕЛЬСКАЯ РАБОТА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увлечение или опасность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19.02.10 «Технология продукции общественного питания»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35-О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Метелёва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Попова Марина Васильевна, преподаватель БЖ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30932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7107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7508" y="1219200"/>
            <a:ext cx="7468984" cy="49371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578x383-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550545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elfi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645024"/>
            <a:ext cx="4424919" cy="24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m398_0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20" cy="621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d4c6b8-a2a4-495b-b8c2-690ef9497fa3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87462"/>
            <a:ext cx="7772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507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40376" y="1219200"/>
            <a:ext cx="5263247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3187"/>
            <a:ext cx="82296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vedgqqOC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rsion.mediu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95181" y="1219200"/>
            <a:ext cx="4953637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1340768"/>
            <a:ext cx="5133256" cy="5328592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Немного наблюдений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статистики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ифра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хэштегу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selfie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151 691 246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сменилась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151 713 655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есть примерно за час появилось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22 409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фотографий с таким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хэштегом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Сколько же на самом деле появилось таких фото (не все же ставят нужные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хэштеги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— можно только догадываться.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0963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в колледже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268760"/>
          <a:ext cx="8208912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определить, что такое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увлечение или опасность.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часто Вы делаете </a:t>
            </a:r>
            <a:r>
              <a:rPr lang="ru-RU" dirty="0" err="1" smtClean="0"/>
              <a:t>селфи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Вы делаете собственное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Какую цель Вы преследуете, делая </a:t>
            </a:r>
            <a:r>
              <a:rPr lang="ru-RU" dirty="0" err="1" smtClean="0"/>
              <a:t>селфи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такое развлечение, как </a:t>
            </a:r>
            <a:r>
              <a:rPr lang="ru-RU" dirty="0" err="1" smtClean="0"/>
              <a:t>селфи</a:t>
            </a:r>
            <a:r>
              <a:rPr lang="ru-RU" dirty="0" smtClean="0"/>
              <a:t>, стало популярно?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Вашему мнению, почему люди создают собственные автопортреты?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Ваш взгляд, кто больше всего делает </a:t>
            </a:r>
            <a:r>
              <a:rPr lang="ru-RU" dirty="0" err="1" smtClean="0"/>
              <a:t>селфи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возрастная категория больше всего подвержена этой тенденции?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Половая принадлежность опрошенных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Какими социальными сетями Вы пользуетесь чаще всего?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 ли Вы рисковать ради </a:t>
            </a:r>
            <a:r>
              <a:rPr lang="ru-RU" dirty="0" err="1" smtClean="0"/>
              <a:t>селфи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что такое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влияет на человека?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опасность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увлечение?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Селфи</a:t>
            </a:r>
            <a:r>
              <a:rPr lang="ru-RU" dirty="0" smtClean="0"/>
              <a:t> – опасность или увлечение?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lfie190620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392488" cy="308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27687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делаем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только для себя, но и для других людей. Ведь фотографии сразу отправляются в социальные сети. Это значит, что мы хотим получить оценки других пользователей. Обычный день обычного человека можно проследить по обычным фотографиям, сделанным на смартфон.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социологического опроса в колледже стало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ясно, что многие часто фотографируют себя ради того, чтобы избавиться от скуки и сохранить на память какие-то моменты своей жизни.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мнению опрошенных, стало популярно из-за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появления социальных сетей. Чаще всего используются такие соц. сети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Twitter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проведенной работы можно сделать вывод,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увлечение, которое может вызывать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привести к несчастным случаям.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240360" cy="41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выяснилось, чем большее количество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делает человек, тем более он склонен к самовлюбленности и психопатическим расстройствам. В то же время усердное редактирование снимков говорит только о нарциссизме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Нарцисси́зм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черта характера, заключающаяся в исключительной самовлюблённости).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«+» и «-»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13305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/>
                <a:gridCol w="4114800"/>
              </a:tblGrid>
              <a:tr h="7752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</a:tr>
              <a:tr h="775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Развивается творческий потенциал</a:t>
                      </a:r>
                      <a:endParaRPr lang="ru-RU" sz="140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Подмена реального общения виртуальным</a:t>
                      </a:r>
                      <a:endParaRPr lang="ru-RU" sz="140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6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Пересылая фотографии можно общаться без границ в реальном масштабе времени с родителями или друзьями (если они далеко от вас)</a:t>
                      </a:r>
                      <a:endParaRPr lang="ru-RU" sz="140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Вторжение в личную жизнь (Стресс при потере фотографий)</a:t>
                      </a:r>
                      <a:endParaRPr lang="ru-RU" sz="140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5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Увеличивается шанс познакомиться с новыми друзьями</a:t>
                      </a:r>
                      <a:endParaRPr lang="ru-RU" sz="1400" dirty="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Может развиться </a:t>
                      </a:r>
                      <a:r>
                        <a:rPr lang="ru-RU" sz="1800" b="1" dirty="0" err="1" smtClean="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селфи-зависимость</a:t>
                      </a:r>
                      <a:r>
                        <a:rPr lang="ru-RU" sz="1800" b="1" dirty="0" smtClean="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, опасная</a:t>
                      </a:r>
                      <a:r>
                        <a:rPr lang="ru-RU" sz="1800" b="1" baseline="0" dirty="0" smtClean="0">
                          <a:solidFill>
                            <a:srgbClr val="618889"/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 для жизни и здоровья человека</a:t>
                      </a:r>
                      <a:endParaRPr lang="ru-RU" sz="1400" dirty="0">
                        <a:solidFill>
                          <a:srgbClr val="618889"/>
                        </a:solidFill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Несчастные случаи за 2015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августе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Подмосковье 14-летняя девочка залезла на цистерну грузового поезда, чтобы сфотографировать саму себя. Она задела контактный провод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погибла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удара током.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ночь с 3 на 4 июля в Москве из-за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погибла 21-летняя девушка, сорвавшись с недостроенной эстакады.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 сообщалось о том, что смертью закончилась попытка сделать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 Грозном под бетонной плитой погиб 15-летний подросток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 Индонезии 21-летний любитель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погиб, упав в океан. Он пытался сделать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крутом обрыве острова, но его ударило волной и он, не удержав равновесие, упал в океан. Есть также предположение, что он не умел плавать.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громкий случай в западных СМИ был зафиксирован 18 сентября, когда 66-летний японец погиб при попытке сделать снимок с другом в Тадж-Махале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Предупреждающие знаки</a:t>
            </a:r>
            <a:endParaRPr lang="ru-RU" dirty="0"/>
          </a:p>
        </p:txBody>
      </p:sp>
      <p:pic>
        <p:nvPicPr>
          <p:cNvPr id="4" name="Содержимое 3" descr="wx10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4876" y="1219200"/>
            <a:ext cx="7294248" cy="49371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6653"/>
            <a:ext cx="9144000" cy="553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4713</TotalTime>
  <Words>397</Words>
  <Application>Microsoft Office PowerPoint</Application>
  <PresentationFormat>Экран (4:3)</PresentationFormat>
  <Paragraphs>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КОГПОБУ «Вятский колледж профессиональных технологий управления и сервиса» </vt:lpstr>
      <vt:lpstr>Цель и гипотеза</vt:lpstr>
      <vt:lpstr>Задачи </vt:lpstr>
      <vt:lpstr>Исследования</vt:lpstr>
      <vt:lpstr>Селфи «+» и «-» </vt:lpstr>
      <vt:lpstr>Несчастные случаи за 2015 год</vt:lpstr>
      <vt:lpstr>Слайд 7</vt:lpstr>
      <vt:lpstr>Предупреждающие знаки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Анкетирование в колледже</vt:lpstr>
      <vt:lpstr>Как часто Вы делаете селфи?</vt:lpstr>
      <vt:lpstr>Почему Вы делаете собственное селфи?</vt:lpstr>
      <vt:lpstr>Какую цель Вы преследуете, делая селфи?</vt:lpstr>
      <vt:lpstr>Почему такое развлечение, как селфи, стало популярно?</vt:lpstr>
      <vt:lpstr>По Вашему мнению, почему люди создают собственные автопортреты?</vt:lpstr>
      <vt:lpstr>На Ваш взгляд, кто больше всего делает селфи?</vt:lpstr>
      <vt:lpstr>Какая возрастная категория больше всего подвержена этой тенденции?</vt:lpstr>
      <vt:lpstr>Половая принадлежность опрошенных</vt:lpstr>
      <vt:lpstr>Какими социальными сетями Вы пользуетесь чаще всего?</vt:lpstr>
      <vt:lpstr>Готовы ли Вы рисковать ради селфи?</vt:lpstr>
      <vt:lpstr>Селфи – опасность или увлечение?</vt:lpstr>
      <vt:lpstr>Заключение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КОГПОБУ «Вятский колледж профессиональных технологий управления и сервиса»</dc:title>
  <dc:creator>Екатерина</dc:creator>
  <cp:lastModifiedBy>Екатерина</cp:lastModifiedBy>
  <cp:revision>73</cp:revision>
  <dcterms:created xsi:type="dcterms:W3CDTF">2016-03-12T08:30:14Z</dcterms:created>
  <dcterms:modified xsi:type="dcterms:W3CDTF">2016-03-23T08:00:26Z</dcterms:modified>
</cp:coreProperties>
</file>