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8" r:id="rId2"/>
    <p:sldId id="259" r:id="rId3"/>
    <p:sldId id="260" r:id="rId4"/>
    <p:sldId id="261" r:id="rId5"/>
    <p:sldId id="256" r:id="rId6"/>
    <p:sldId id="257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39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17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591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4368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363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723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015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573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47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27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28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09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08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438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59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62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89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C6562BE-11B5-4EA0-8FD3-98A951907F99}" type="datetimeFigureOut">
              <a:rPr lang="ru-RU" smtClean="0"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0C3C353-DE41-4BB1-AC77-438662AB9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03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psy.fa.ru/logo_sait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810" y="2246629"/>
            <a:ext cx="5386192" cy="447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7610" y="12526"/>
            <a:ext cx="886628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Однажды, в девяносто пятом,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Была организована она-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Кафедра психологии,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Которая всем нам нужна!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ней заложили те основы,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Которым нет цены сейчас,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в век наш скоростной и новый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Здесь обучают им и нас!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Есть много факультетов разных,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 эта кафедра ценна!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85776" y="162838"/>
            <a:ext cx="6555287" cy="6002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 всех наук здесь самых важных,</a:t>
            </a:r>
          </a:p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Важнее всех стоит одна-</a:t>
            </a:r>
          </a:p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Наука милосердья, пониманья,</a:t>
            </a:r>
          </a:p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Терпенья, выручки и состраданья,</a:t>
            </a:r>
          </a:p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Та, что дорогу к людям открывает,</a:t>
            </a:r>
          </a:p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ключик к каждому сердечку знает!</a:t>
            </a:r>
          </a:p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Здесь психология  - царица мать!</a:t>
            </a:r>
          </a:p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Её нам нужно всем  познать!</a:t>
            </a:r>
          </a:p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Чтобы мобильными всем быть,</a:t>
            </a:r>
          </a:p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Чтоб радость людям приносить.</a:t>
            </a:r>
          </a:p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в этот день, в день юбилея,</a:t>
            </a:r>
          </a:p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Мы не смолчим и не сробеем,</a:t>
            </a:r>
          </a:p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Мы вас сегодня поздравляем,</a:t>
            </a:r>
          </a:p>
          <a:p>
            <a:pPr algn="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процветания желаем!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555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2105" y="464598"/>
            <a:ext cx="6833395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Может организовать учебный процесс!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Мы к лекциям её проявляем интерес!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Желаем Вам счастья «</a:t>
            </a:r>
            <a:r>
              <a:rPr lang="ru-RU" sz="2400" b="1" dirty="0" err="1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большова</a:t>
            </a: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43617" y="3492049"/>
            <a:ext cx="6490374" cy="1330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Она информатик, и лингвист,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наших душ она стилист!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Все знают преподавателя старшего </a:t>
            </a: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1266" name="Picture 2" descr="http://www.mshu.edu.ru/images/kaf/kafpsy/Tuchko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482" y="88836"/>
            <a:ext cx="1743623" cy="2542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://www.mshu.edu.ru/images/kaf/kafpsy/Baryshev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3990" y="3116287"/>
            <a:ext cx="2086644" cy="3321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mshu.edu.ru/images/kaf/kafpsy/Baryshev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72" y="3116286"/>
            <a:ext cx="2086644" cy="3321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mshu.edu.ru/images/kaf/kafpsy/Tuchko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405500" y="88836"/>
            <a:ext cx="1743623" cy="2542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172710" y="1831126"/>
            <a:ext cx="5632183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Наша, </a:t>
            </a:r>
            <a:r>
              <a:rPr lang="ru-RU" sz="2400" b="1" u="sng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Тамара Васильевна Тучкова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35474" y="4822413"/>
            <a:ext cx="6096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Татьяну Дмитриевну </a:t>
            </a:r>
            <a:r>
              <a:rPr lang="ru-RU" sz="2400" b="1" u="sng" dirty="0" err="1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Барышеву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Желаем Вам мы процветания,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исполнение желания!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96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2063" y="262657"/>
            <a:ext cx="6096000" cy="30292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Сейчас мне хочется особо,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Сказать об этом педагоге,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Она любимая особа,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лучший друг она в итоге!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Она добра, неравнодушна,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Всегда мила, всегда радушна!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Везеньем  вовсе не «</a:t>
            </a:r>
            <a:r>
              <a:rPr lang="ru-RU" sz="2400" b="1" dirty="0" err="1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разбаловна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</a:t>
            </a: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2063" y="3291948"/>
            <a:ext cx="6096000" cy="30654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это </a:t>
            </a:r>
            <a:r>
              <a:rPr lang="ru-RU" sz="2400" b="1" u="sng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Тарасова Светлана Михайловна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Всего добьётся без везенья,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Ей хватит сил, и есть стремленье!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 мы желаем Вам удачи,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Пусть будут лёгкими задачи!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Пусть всё получится на раз,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помните, мы любим вас!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290" name="Picture 2" descr="http://www.mshu.edu.ru/images/kaf/kafpsy/Taraso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5669" y="1984189"/>
            <a:ext cx="2133045" cy="266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mshu.edu.ru/images/kaf/kafpsy/Taraso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1412" y="1984189"/>
            <a:ext cx="2133045" cy="266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47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78504" y="1164448"/>
            <a:ext cx="703847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Всех, всех сегодня поздравляем,</a:t>
            </a:r>
          </a:p>
          <a:p>
            <a:pPr algn="ct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всем здоровья мы желаем!</a:t>
            </a:r>
          </a:p>
          <a:p>
            <a:pPr algn="ct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Спасибо Вам за знанья и уменья,</a:t>
            </a:r>
          </a:p>
          <a:p>
            <a:pPr algn="ct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свет улыбки, ласковое слово!</a:t>
            </a:r>
          </a:p>
          <a:p>
            <a:pPr algn="ct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труд Ваш, за любовь и за терпенье!</a:t>
            </a:r>
          </a:p>
          <a:p>
            <a:pPr algn="ct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Мы благодарно повторяем снова:</a:t>
            </a:r>
          </a:p>
          <a:p>
            <a:pPr algn="ct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Пусть будет в вашей жизни много радости,</a:t>
            </a:r>
          </a:p>
          <a:p>
            <a:pPr algn="ct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счастье,  не подводит пусть здоровье!</a:t>
            </a:r>
          </a:p>
          <a:p>
            <a:pPr algn="ct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никогда не знать тревог, усталости,</a:t>
            </a:r>
          </a:p>
          <a:p>
            <a:pPr algn="ct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Вам искренне желаем мы с любовью!</a:t>
            </a:r>
          </a:p>
        </p:txBody>
      </p:sp>
    </p:spTree>
    <p:extLst>
      <p:ext uri="{BB962C8B-B14F-4D97-AF65-F5344CB8AC3E}">
        <p14:creationId xmlns:p14="http://schemas.microsoft.com/office/powerpoint/2010/main" val="292724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960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5009" y="682402"/>
            <a:ext cx="8075112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Кто всем здесь смело управляет?</a:t>
            </a:r>
          </a:p>
          <a:p>
            <a:pPr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Кто всех заботой опекает?</a:t>
            </a:r>
          </a:p>
          <a:p>
            <a:pPr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Кандидат педагогических наук,</a:t>
            </a:r>
          </a:p>
          <a:p>
            <a:pPr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каждому здесь лучший друг,</a:t>
            </a:r>
          </a:p>
          <a:p>
            <a:pPr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Доцент и автор публикаций,</a:t>
            </a:r>
          </a:p>
          <a:p>
            <a:pPr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любит лести и оваций,</a:t>
            </a:r>
          </a:p>
          <a:p>
            <a:pPr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Всем личность эта интересная,</a:t>
            </a:r>
          </a:p>
          <a:p>
            <a:pPr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 и фигура всем известная.</a:t>
            </a:r>
          </a:p>
          <a:p>
            <a:pPr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Гадать не станем - в «король королевич</a:t>
            </a: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744" y="2350063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186" y="298713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349" y="4692489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063" y="477809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347" y="1481691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65" y="1768447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030" y="147846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475" y="334935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606" y="3453366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4951" y="1714512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407" y="3605766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0821" y="3719289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675" y="1710291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4147" y="2987480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033" y="4437473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www.mshu.edu.ru/images/kaf/kafpsy/Sinke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791" y="4941145"/>
            <a:ext cx="1143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05009" y="4472799"/>
            <a:ext cx="6096000" cy="133036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Это - Ирина Алексеевна Сенкевич!</a:t>
            </a:r>
          </a:p>
          <a:p>
            <a:pPr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Желаем быть всегда такой</a:t>
            </a:r>
          </a:p>
          <a:p>
            <a:pPr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Успешной, милой и родной!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54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3052" y="888216"/>
            <a:ext cx="6096000" cy="34540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Ну, а сейчас пойдёт здесь речь,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 той, что может мир увлечь!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Лишь стоит к ней на лекцию прийти,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Она ведь может от беды спасти,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Любого подростка избавит от мук, 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Она ведь - доктор психологических наук!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Она порядок любит, так приучена</a:t>
            </a: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3052" y="4404868"/>
            <a:ext cx="6096000" cy="17912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Это Алла Владимировна </a:t>
            </a:r>
            <a:r>
              <a:rPr lang="ru-RU" sz="2400" b="1" dirty="0" err="1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Прялухина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Желаем Вам цвести и улыбаться,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жизнью в полной мере наслаждаться!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http://www.mshu.edu.ru/images/kaf/kafpsy/PryaluhinaA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0085" y="415446"/>
            <a:ext cx="1143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mshu.edu.ru/images/kaf/kafpsy/PryaluhinaA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1545" y="415446"/>
            <a:ext cx="1143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mshu.edu.ru/images/kaf/kafpsy/PryaluhinaA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15817" y="1334937"/>
            <a:ext cx="1143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mshu.edu.ru/images/kaf/kafpsy/PryaluhinaA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1545" y="2466264"/>
            <a:ext cx="1143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mshu.edu.ru/images/kaf/kafpsy/PryaluhinaA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15817" y="3597591"/>
            <a:ext cx="1143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mshu.edu.ru/images/kaf/kafpsy/PryaluhinaA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1545" y="4728918"/>
            <a:ext cx="1143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mshu.edu.ru/images/kaf/kafpsy/PryaluhinaA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369" y="1334937"/>
            <a:ext cx="1143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mshu.edu.ru/images/kaf/kafpsy/PryaluhinaA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0085" y="2466264"/>
            <a:ext cx="1143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www.mshu.edu.ru/images/kaf/kafpsy/PryaluhinaA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369" y="3597591"/>
            <a:ext cx="1143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mshu.edu.ru/images/kaf/kafpsy/PryaluhinaA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0085" y="4728918"/>
            <a:ext cx="1143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34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7533" y="338800"/>
            <a:ext cx="7498915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Пришла пора сказать о нём,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Все знают, думаю, о ком!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Повсюду ищет он таланты.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Певцы и даже музыканты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Есть в арсенале у него,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 добивается всего,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Что в жизни запланировал в своей,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получает благодарность он детей!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 - педагог, он - мастер, музыкант!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сам он  - самый истинный талант!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Услышав имя, вы не удивитесь</a:t>
            </a: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7534" y="4996858"/>
            <a:ext cx="7498914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Ведь это наш </a:t>
            </a:r>
            <a:r>
              <a:rPr lang="ru-RU" sz="2400" b="1" u="sng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Дмитрий Григорьевич </a:t>
            </a:r>
            <a:r>
              <a:rPr lang="ru-RU" sz="2400" b="1" u="sng" dirty="0" err="1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Левитес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Желаем Вам, наш дорогой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Здоровья и любви большой!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http://www.mshu.edu.ru/images/kaf/kafspdidino/LevitesD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0068" y="2720990"/>
            <a:ext cx="1297444" cy="17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mshu.edu.ru/images/kaf/kafspdidino/LevitesD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749" y="2331202"/>
            <a:ext cx="1297444" cy="17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mshu.edu.ru/images/kaf/kafspdidino/LevitesD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716" y="2776861"/>
            <a:ext cx="1297444" cy="17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mshu.edu.ru/images/kaf/kafspdidino/LevitesD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774" y="4647156"/>
            <a:ext cx="1297444" cy="1902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mshu.edu.ru/images/kaf/kafspdidino/LevitesD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4984" y="4233893"/>
            <a:ext cx="1297444" cy="17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mshu.edu.ru/images/kaf/kafspdidino/LevitesD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0194" y="4810833"/>
            <a:ext cx="1297444" cy="17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mshu.edu.ru/images/kaf/kafspdidino/LevitesD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750" y="2331202"/>
            <a:ext cx="1297444" cy="17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www.mshu.edu.ru/images/kaf/kafspdidino/LevitesD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499" y="330063"/>
            <a:ext cx="1297444" cy="17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mshu.edu.ru/images/kaf/kafspdidino/LevitesD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8137" y="338799"/>
            <a:ext cx="1297444" cy="17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www.mshu.edu.ru/images/kaf/kafspdidino/LevitesD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8525" y="592627"/>
            <a:ext cx="1297444" cy="17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www.mshu.edu.ru/images/kaf/kafspdidino/LevitesD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882" y="688543"/>
            <a:ext cx="1297444" cy="17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22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35474" y="963372"/>
            <a:ext cx="6096000" cy="30292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 вот об этом педагоге,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Особенно хочу сказать,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Ей по плечу любые ссоры,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Конфликты любые разрешать,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она уверена, стабильна,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одета словно леди – стильно,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её всегда приятно видеть нам </a:t>
            </a: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35474" y="4280761"/>
            <a:ext cx="6096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это </a:t>
            </a:r>
            <a:r>
              <a:rPr lang="ru-RU" sz="2400" b="1" u="sng" dirty="0" err="1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Недосека</a:t>
            </a:r>
            <a:r>
              <a:rPr lang="ru-RU" sz="2400" b="1" u="sng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Ольга Николаевна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Желаем Вам успеха, счастья,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Пусть обойдут Вас все ненастья!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://www.mshu.edu.ru/images/kaf/kafpsy/Nedose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92" y="471939"/>
            <a:ext cx="1547964" cy="192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mshu.edu.ru/images/kaf/kafpsy/Nedose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290" y="481314"/>
            <a:ext cx="1547964" cy="192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www.mshu.edu.ru/images/kaf/kafpsy/Nedose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538" y="2553173"/>
            <a:ext cx="1547964" cy="192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www.mshu.edu.ru/images/kaf/kafpsy/Nedose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92" y="4618835"/>
            <a:ext cx="1547964" cy="192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://www.mshu.edu.ru/images/kaf/kafpsy/Nedose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290" y="4628209"/>
            <a:ext cx="1547964" cy="192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www.mshu.edu.ru/images/kaf/kafpsy/Nedose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694" y="481314"/>
            <a:ext cx="1547964" cy="192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www.mshu.edu.ru/images/kaf/kafpsy/Nedose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2092" y="490689"/>
            <a:ext cx="1547964" cy="192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://www.mshu.edu.ru/images/kaf/kafpsy/Nedose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8340" y="2562548"/>
            <a:ext cx="1547964" cy="192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www.mshu.edu.ru/images/kaf/kafpsy/Nedose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694" y="4628210"/>
            <a:ext cx="1547964" cy="192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www.mshu.edu.ru/images/kaf/kafpsy/Nedose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2092" y="4637584"/>
            <a:ext cx="1547964" cy="192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17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905" y="694928"/>
            <a:ext cx="7160712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Сейчас я попрошу внимания,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Ведь столько ею приложено старания,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Она работать любит с одарёнными детьми,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журналистом может быть с людьми,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Ей по плечу любая незадача,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Она решает всё, а это значит,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Что равных нет ей среди консультантов,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много у неё ещё талантов!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Ответы даёт на вопросы нам -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4905" y="4609846"/>
            <a:ext cx="716071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 err="1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Храпенко</a:t>
            </a:r>
            <a:r>
              <a:rPr lang="ru-RU" sz="2400" b="1" u="sng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Инна Борисовна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Желаем мы Вам удачи во всём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И,  помните, мы вас все любим и ждём!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148" name="Picture 4" descr="http://www.mshu.edu.ru/images/kaf/kafpsy/hrap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459" y="807502"/>
            <a:ext cx="1352810" cy="175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mshu.edu.ru/images/kaf/kafpsy/hrap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795" y="807502"/>
            <a:ext cx="1352810" cy="175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mshu.edu.ru/images/kaf/kafpsy/hrap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4627" y="303289"/>
            <a:ext cx="1352810" cy="175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mshu.edu.ru/images/kaf/kafpsy/hrap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4628" y="4869073"/>
            <a:ext cx="1352810" cy="175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mshu.edu.ru/images/kaf/kafpsy/hrap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459" y="3932683"/>
            <a:ext cx="1352810" cy="175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mshu.edu.ru/images/kaf/kafpsy/hrap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795" y="3932682"/>
            <a:ext cx="1352810" cy="175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www.mshu.edu.ru/images/kaf/kafpsy/hrap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4626" y="2566155"/>
            <a:ext cx="1352810" cy="175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12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24064" y="433141"/>
            <a:ext cx="12192000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Ну, вот, наконец, могу рассказать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 той, что нам студентам, как мать!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Она отвечает за воспитание,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ей наше особое признание!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Мы любим Вас, мы с вами рядом,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быть полезными вам рады!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 - наш педагог, Вы - наш воспитатель,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 нашего досуга создатель!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 каждом из нас печься не устаёте,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не по силам иногда груз </a:t>
            </a: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берёте.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Желаем 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полегче груза Вам</a:t>
            </a: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www.mshu.edu.ru/images/kaf/kafpsy/Tuzova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15090" y="433140"/>
            <a:ext cx="1649161" cy="1924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mshu.edu.ru/images/kaf/kafpsy/Tuzova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029492" y="2490416"/>
            <a:ext cx="1649161" cy="1924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mshu.edu.ru/images/kaf/kafpsy/Tuzova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476033" y="4547694"/>
            <a:ext cx="1649161" cy="1924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mshu.edu.ru/images/kaf/kafpsy/Tuzova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428" y="433140"/>
            <a:ext cx="1649161" cy="1924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mshu.edu.ru/images/kaf/kafpsy/Tuzova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435" y="2490416"/>
            <a:ext cx="1649161" cy="1924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mshu.edu.ru/images/kaf/kafpsy/Tuzova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01" y="4547694"/>
            <a:ext cx="1649161" cy="1924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24064" y="5069997"/>
            <a:ext cx="1219200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Наша </a:t>
            </a:r>
            <a:r>
              <a:rPr lang="ru-RU" sz="2400" b="1" u="sng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Ольга Николаевна </a:t>
            </a:r>
            <a:r>
              <a:rPr lang="ru-RU" sz="2400" b="1" u="sng" dirty="0" err="1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Тузова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знайте, что мы каждый день в вуз идём,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с нетерпением встречи мы ждём.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19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7988" y="649528"/>
            <a:ext cx="8232237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 это - наш самый любимый учитель,</a:t>
            </a:r>
          </a:p>
          <a:p>
            <a:pPr algn="ctr">
              <a:lnSpc>
                <a:spcPct val="115000"/>
              </a:lnSpc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 наших секретов и мыслей хранитель!</a:t>
            </a:r>
          </a:p>
          <a:p>
            <a:pPr algn="ctr">
              <a:lnSpc>
                <a:spcPct val="115000"/>
              </a:lnSpc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лекциях мы у него не скучаем,</a:t>
            </a:r>
          </a:p>
          <a:p>
            <a:pPr algn="ctr">
              <a:lnSpc>
                <a:spcPct val="115000"/>
              </a:lnSpc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всё что он выдал нам, мы точно знаем!</a:t>
            </a:r>
          </a:p>
          <a:p>
            <a:pPr algn="ctr">
              <a:lnSpc>
                <a:spcPct val="115000"/>
              </a:lnSpc>
            </a:pP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любим его все так, что нет слов,</a:t>
            </a:r>
          </a:p>
        </p:txBody>
      </p:sp>
      <p:pic>
        <p:nvPicPr>
          <p:cNvPr id="8194" name="Picture 2" descr="http://www.mshu.edu.ru/images/kaf/kafpsy/Ivan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190225" y="698080"/>
            <a:ext cx="1617164" cy="235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mshu.edu.ru/images/kaf/kafpsy/Ivan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51347" y="3622355"/>
            <a:ext cx="1617164" cy="235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mshu.edu.ru/images/kaf/kafpsy/Ivan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24" y="698080"/>
            <a:ext cx="1617164" cy="235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mshu.edu.ru/images/kaf/kafpsy/Ivan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97224" y="3905907"/>
            <a:ext cx="1617164" cy="235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mshu.edu.ru/images/kaf/kafpsy/Ivan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63" y="3622355"/>
            <a:ext cx="1617164" cy="235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mshu.edu.ru/images/kaf/kafpsy/Ivan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42" y="3864275"/>
            <a:ext cx="1617164" cy="235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106750" y="3905907"/>
            <a:ext cx="3990474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Желаем Вам счастья, желаем успеха,</a:t>
            </a:r>
          </a:p>
          <a:p>
            <a:pPr algn="ct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Побольше Вам радости, больше Вам смеха!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57988" y="2863180"/>
            <a:ext cx="8232237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Ведь это наш </a:t>
            </a:r>
            <a:r>
              <a:rPr lang="ru-RU" sz="2400" b="1" u="sng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Андрей Николаевич Иванов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7002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3982" y="263046"/>
            <a:ext cx="1147801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Игровая терапия и тренинг личностного </a:t>
            </a: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роста -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Всё это, поверьте, совсем уж непросто,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 с ней 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всё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изучим, и представить посмею я</a:t>
            </a:r>
            <a:r>
              <a:rPr lang="ru-RU" sz="2400" b="1" dirty="0" smtClean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3982" y="1604522"/>
            <a:ext cx="1147801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Анну Александровну Сергееву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Пусть в жизни у Вас будет всё получаться,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будут всегда Ваши желанья сбываться!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http://www.mshu.edu.ru/images/kaf/kafpsy/Sergee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72330" y="271209"/>
            <a:ext cx="1963519" cy="2699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555311" y="3622399"/>
            <a:ext cx="9636689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Психология, философия для неё это не вопрос,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нужно и на немецком, проведёт средь студентов опрос!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Столько дарит тепла нам «</a:t>
            </a:r>
            <a:r>
              <a:rPr lang="ru-RU" sz="2400" b="1" dirty="0" err="1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простова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</a:t>
            </a:r>
            <a:endParaRPr lang="ru-RU" sz="2400" b="1" dirty="0" smtClean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5312" y="4988927"/>
            <a:ext cx="9636688" cy="1372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Елена Анатольевна Ежова</a:t>
            </a: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Будьте счастливы бесконечно!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Жизни лёгкой вам и беспечной!</a:t>
            </a:r>
            <a:endParaRPr lang="ru-RU" sz="2400" b="1" dirty="0">
              <a:ln w="3175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http://www.mshu.edu.ru/images/kaf/kafpsy/Ezhov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4579" y="3622399"/>
            <a:ext cx="2016150" cy="2738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11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246</TotalTime>
  <Words>958</Words>
  <Application>Microsoft Office PowerPoint</Application>
  <PresentationFormat>Широкоэкранный</PresentationFormat>
  <Paragraphs>150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Tw Cen MT</vt:lpstr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 pc</dc:creator>
  <cp:lastModifiedBy>my pc</cp:lastModifiedBy>
  <cp:revision>15</cp:revision>
  <dcterms:created xsi:type="dcterms:W3CDTF">2015-12-27T20:19:51Z</dcterms:created>
  <dcterms:modified xsi:type="dcterms:W3CDTF">2015-12-28T00:26:30Z</dcterms:modified>
</cp:coreProperties>
</file>