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3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8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4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64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8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4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4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2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D6C6-58AD-475F-B4C7-3CFD2842DCE4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6F16-B272-42FE-9B85-F6DD22A6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3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611560" y="332656"/>
            <a:ext cx="4248472" cy="38884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7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8744E-6 L 0.61042 0.06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3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2021-05-18T11:24:52Z</dcterms:created>
  <dcterms:modified xsi:type="dcterms:W3CDTF">2021-05-18T11:36:50Z</dcterms:modified>
</cp:coreProperties>
</file>