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КАСЛИ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Презентация на тему города </a:t>
            </a:r>
            <a:r>
              <a:rPr lang="ru-RU" dirty="0">
                <a:solidFill>
                  <a:srgbClr val="0070C0"/>
                </a:solidFill>
              </a:rPr>
              <a:t>Ч</a:t>
            </a:r>
            <a:r>
              <a:rPr lang="ru-RU" dirty="0" smtClean="0">
                <a:solidFill>
                  <a:srgbClr val="0070C0"/>
                </a:solidFill>
              </a:rPr>
              <a:t>елябинской области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710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512" y="1052736"/>
            <a:ext cx="3008313" cy="46910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Касли – небольшой городок в Челябинской области, широко известный </a:t>
            </a:r>
            <a:r>
              <a:rPr lang="ru-RU" dirty="0" err="1">
                <a:solidFill>
                  <a:schemeClr val="tx1"/>
                </a:solidFill>
              </a:rPr>
              <a:t>каслинским</a:t>
            </a:r>
            <a:r>
              <a:rPr lang="ru-RU" dirty="0">
                <a:solidFill>
                  <a:schemeClr val="tx1"/>
                </a:solidFill>
              </a:rPr>
              <a:t> чугунным литьем и ожерельем живописных озер. Население города 16,7 тысяч человек. Название «Касли» произошло от озер Большие и Малые Касли, что в переводе с башкирского значит «гусиное озеро».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679702" cy="300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r="26954" b="8229"/>
          <a:stretch/>
        </p:blipFill>
        <p:spPr bwMode="auto">
          <a:xfrm>
            <a:off x="6948264" y="3501008"/>
            <a:ext cx="189807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6699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52400" y="548680"/>
            <a:ext cx="2907432" cy="6048672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История </a:t>
            </a:r>
            <a:r>
              <a:rPr lang="ru-RU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Каслей</a:t>
            </a:r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исчисляется с 1747 года - с основания чугуноплавильного и железоделательного завода купцом Я.Р. Коробковым. Но уже в 1751 году завод был продан Н.Н. Демидову. Продукция завода поставлялась в центр страны с </a:t>
            </a:r>
            <a:r>
              <a:rPr lang="ru-RU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Сорокинской</a:t>
            </a:r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пристани на барках по весенней реке Уфе.</a:t>
            </a:r>
          </a:p>
          <a:p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 время крестьянской войны в начале 1774 года рабочие завода перешли на сторону Пугачева. Спустя почти два месяца правительственные войска выбили </a:t>
            </a:r>
            <a:r>
              <a:rPr lang="ru-RU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пугачевцев</a:t>
            </a:r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 </a:t>
            </a:r>
            <a:r>
              <a:rPr lang="ru-RU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Каслинского</a:t>
            </a:r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завода, но позже (29 июня 1774 года) отряд бунтующих башкир полностью сжег </a:t>
            </a:r>
            <a:r>
              <a:rPr lang="ru-RU" dirty="0" err="1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Каслинский</a:t>
            </a:r>
            <a:r>
              <a:rPr lang="ru-RU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завод. Восстановили завод лишь к концу 1775 года.</a:t>
            </a:r>
          </a:p>
          <a:p>
            <a:endParaRPr lang="ru-RU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594669"/>
            <a:ext cx="5638800" cy="35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0433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164254"/>
            <a:ext cx="3008313" cy="4691063"/>
          </a:xfrm>
        </p:spPr>
        <p:txBody>
          <a:bodyPr>
            <a:normAutofit fontScale="62500" lnSpcReduction="2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Широкая известность к </a:t>
            </a:r>
            <a:r>
              <a:rPr lang="ru-RU" sz="2000" dirty="0" err="1">
                <a:solidFill>
                  <a:schemeClr val="tx1"/>
                </a:solidFill>
              </a:rPr>
              <a:t>Каслям</a:t>
            </a:r>
            <a:r>
              <a:rPr lang="ru-RU" sz="2000" dirty="0">
                <a:solidFill>
                  <a:schemeClr val="tx1"/>
                </a:solidFill>
              </a:rPr>
              <a:t> пришла в середине XIX века благодаря производству высококачественного художественного литья из чугуна. Успех объясняется качественным чугуном, превосходным формовочным песком, найденным поблизости и не уступающим лучшим европейским, а также хорошими мастерами.</a:t>
            </a:r>
          </a:p>
          <a:p>
            <a:r>
              <a:rPr lang="ru-RU" sz="2000" dirty="0" err="1">
                <a:solidFill>
                  <a:schemeClr val="tx1"/>
                </a:solidFill>
              </a:rPr>
              <a:t>Каслинское</a:t>
            </a:r>
            <a:r>
              <a:rPr lang="ru-RU" sz="2000" dirty="0">
                <a:solidFill>
                  <a:schemeClr val="tx1"/>
                </a:solidFill>
              </a:rPr>
              <a:t> литье получило множество наград на ведущих выставках. Но настоящим триумфом </a:t>
            </a:r>
            <a:r>
              <a:rPr lang="ru-RU" sz="2000" dirty="0" err="1">
                <a:solidFill>
                  <a:schemeClr val="tx1"/>
                </a:solidFill>
              </a:rPr>
              <a:t>Каслей</a:t>
            </a:r>
            <a:r>
              <a:rPr lang="ru-RU" sz="2000" dirty="0">
                <a:solidFill>
                  <a:schemeClr val="tx1"/>
                </a:solidFill>
              </a:rPr>
              <a:t> стала Всемирная выставка в Париже 1900 года. Выдающийся чугунный павильон получил высшую награду Гран-при и Большую золотую медаль. Сейчас этот чугунный павильон и множество чугунных скульптур можно увидеть в Екатеринбургском музее изобразительных искусств (т.е. за пределами родной для него Челябинской области).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2656"/>
            <a:ext cx="51117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9786"/>
            <a:ext cx="5106799" cy="31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73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548680"/>
            <a:ext cx="4464496" cy="720080"/>
          </a:xfrm>
        </p:spPr>
        <p:txBody>
          <a:bodyPr>
            <a:noAutofit/>
          </a:bodyPr>
          <a:lstStyle/>
          <a:p>
            <a:r>
              <a:rPr lang="ru-RU" dirty="0"/>
              <a:t> </a:t>
            </a:r>
            <a:r>
              <a:rPr lang="ru-RU" sz="1400" dirty="0">
                <a:solidFill>
                  <a:schemeClr val="tx1"/>
                </a:solidFill>
              </a:rPr>
              <a:t>Эта </a:t>
            </a:r>
            <a:r>
              <a:rPr lang="ru-RU" sz="1400" dirty="0" err="1">
                <a:solidFill>
                  <a:schemeClr val="tx1"/>
                </a:solidFill>
              </a:rPr>
              <a:t>скульпутра</a:t>
            </a:r>
            <a:r>
              <a:rPr lang="ru-RU" sz="1400" dirty="0">
                <a:solidFill>
                  <a:schemeClr val="tx1"/>
                </a:solidFill>
              </a:rPr>
              <a:t> (102 см. в высоту) была создана в 1896 году в городе Касли по проекту Николая </a:t>
            </a:r>
            <a:r>
              <a:rPr lang="ru-RU" sz="1400" dirty="0" err="1">
                <a:solidFill>
                  <a:schemeClr val="tx1"/>
                </a:solidFill>
              </a:rPr>
              <a:t>Лавренецкого</a:t>
            </a:r>
            <a:r>
              <a:rPr lang="ru-RU" sz="1400" dirty="0">
                <a:solidFill>
                  <a:schemeClr val="tx1"/>
                </a:solidFill>
              </a:rPr>
              <a:t>. А уже спустя 4 года,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отправилась на международную выставку в Париж. </a:t>
            </a:r>
            <a:r>
              <a:rPr lang="ru-RU" sz="1400" dirty="0" err="1">
                <a:solidFill>
                  <a:schemeClr val="tx1"/>
                </a:solidFill>
              </a:rPr>
              <a:t>Южноуральцы</a:t>
            </a:r>
            <a:r>
              <a:rPr lang="ru-RU" sz="1400" dirty="0">
                <a:solidFill>
                  <a:schemeClr val="tx1"/>
                </a:solidFill>
              </a:rPr>
              <a:t> на этой выставке произвели настоящий фурор. Выиграли Гран-при, получили золотую медаль и восторженную прессу. В итоге на металлургическое творчество мастеров из Челябинской области лично пришел посмотреть президент Франции Эмиль Лубе. Причем так был впечатлен, что выразил готовность скупить всю российскую выставку целиком за баснословную сумму в 2 миллиона рублей 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>
                <a:solidFill>
                  <a:schemeClr val="tx1"/>
                </a:solidFill>
              </a:rPr>
              <a:t>Директор </a:t>
            </a:r>
            <a:r>
              <a:rPr lang="ru-RU" sz="1400" dirty="0" err="1">
                <a:solidFill>
                  <a:schemeClr val="tx1"/>
                </a:solidFill>
              </a:rPr>
              <a:t>каслинского</a:t>
            </a:r>
            <a:r>
              <a:rPr lang="ru-RU" sz="1400" dirty="0">
                <a:solidFill>
                  <a:schemeClr val="tx1"/>
                </a:solidFill>
              </a:rPr>
              <a:t> завода Карпинский согласился на предложение, но поставил одно условие: «Продадим все, кроме «России». Торг был долгим, президент Франции продолжал увеличивать цену, но ответ был один: «Россия» не продается</a:t>
            </a:r>
            <a:r>
              <a:rPr lang="ru-RU" sz="1400" dirty="0" smtClean="0">
                <a:solidFill>
                  <a:schemeClr val="tx1"/>
                </a:solidFill>
              </a:rPr>
              <a:t>!»  В итоге</a:t>
            </a:r>
            <a:r>
              <a:rPr lang="ru-RU" sz="1400" dirty="0">
                <a:solidFill>
                  <a:schemeClr val="tx1"/>
                </a:solidFill>
              </a:rPr>
              <a:t>, символ государства вернулся на Родину. Саму скульптуру отправили в Екатеринбургский музей, а ее копию (созданную одновременно с оригиналом) выслали русскому царю Николаю II.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В данный момент, «Россия не продается» является одним из важнейших символов государства, наравне, к примеру, со статуей «Родина мать зовет»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692696"/>
            <a:ext cx="345751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369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527"/>
            <a:ext cx="3008313" cy="116205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3008313" cy="46910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  </a:t>
            </a:r>
            <a:r>
              <a:rPr lang="ru-RU" dirty="0">
                <a:solidFill>
                  <a:schemeClr val="tx1"/>
                </a:solidFill>
              </a:rPr>
              <a:t>марте 2014 года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этом месте стали свидетелями </a:t>
            </a:r>
            <a:r>
              <a:rPr lang="ru-RU" dirty="0" smtClean="0">
                <a:solidFill>
                  <a:schemeClr val="tx1"/>
                </a:solidFill>
              </a:rPr>
              <a:t>необычного небесного явления.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2979" y="685800"/>
            <a:ext cx="384124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934402" cy="329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74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528215"/>
            <a:ext cx="8003232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57606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8584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</TotalTime>
  <Words>261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Презентация на тему города Челябинской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7</cp:revision>
  <dcterms:created xsi:type="dcterms:W3CDTF">2018-03-05T15:15:14Z</dcterms:created>
  <dcterms:modified xsi:type="dcterms:W3CDTF">2018-03-05T16:24:57Z</dcterms:modified>
</cp:coreProperties>
</file>