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5541" y="4797152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4. Практическая работа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Понурина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Сергеевна.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065" y="116632"/>
            <a:ext cx="11881320" cy="29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Выбери домик</a:t>
            </a:r>
            <a:r>
              <a:rPr lang="ru-RU" dirty="0"/>
              <a:t> </a:t>
            </a:r>
            <a:r>
              <a:rPr lang="ru-RU" dirty="0" smtClean="0"/>
              <a:t>для собачки.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2508942" cy="331236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6800" l="4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8680"/>
            <a:ext cx="2714104" cy="2714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73016"/>
            <a:ext cx="3393904" cy="2079598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6845016" y="5652614"/>
            <a:ext cx="2027324" cy="10527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349858" y="5907660"/>
            <a:ext cx="101764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игрушку для кошки.</a:t>
            </a: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7164288" y="5661248"/>
            <a:ext cx="1584176" cy="9807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40352" y="5949280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7" b="95385" l="385" r="99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18716"/>
            <a:ext cx="2227064" cy="2227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0" b="89919" l="9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2" y="2564904"/>
            <a:ext cx="3159255" cy="2924944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93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16632"/>
            <a:ext cx="4896544" cy="7366419"/>
          </a:xfrm>
        </p:spPr>
      </p:pic>
    </p:spTree>
    <p:extLst>
      <p:ext uri="{BB962C8B-B14F-4D97-AF65-F5344CB8AC3E}">
        <p14:creationId xmlns:p14="http://schemas.microsoft.com/office/powerpoint/2010/main" val="14895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02824 L -0.31718 0.23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0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Накорми зайку.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0" b="98600" l="7200" r="9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3240360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100000" l="1154" r="99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2376264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2" b="89817" l="3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96952"/>
            <a:ext cx="3925772" cy="30071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64416"/>
            <a:ext cx="23780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7163620" y="5577546"/>
            <a:ext cx="1873544" cy="12804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firstslide" highlightClick="1"/>
          </p:cNvPr>
          <p:cNvSpPr/>
          <p:nvPr/>
        </p:nvSpPr>
        <p:spPr>
          <a:xfrm>
            <a:off x="7812360" y="5877272"/>
            <a:ext cx="720080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26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Выбери домик для собачки.</vt:lpstr>
      <vt:lpstr>Выбери игрушку для кошки.</vt:lpstr>
      <vt:lpstr>Накорми зайку.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2018-03-28T17:05:55Z</dcterms:created>
  <dcterms:modified xsi:type="dcterms:W3CDTF">2018-03-29T06:51:21Z</dcterms:modified>
</cp:coreProperties>
</file>