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2" r:id="rId5"/>
    <p:sldId id="275" r:id="rId6"/>
    <p:sldId id="271" r:id="rId7"/>
    <p:sldId id="261" r:id="rId8"/>
    <p:sldId id="265" r:id="rId9"/>
    <p:sldId id="263" r:id="rId10"/>
    <p:sldId id="264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сен.11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орфоэпические нормы</c:v>
                </c:pt>
                <c:pt idx="1">
                  <c:v>словообразовательные</c:v>
                </c:pt>
                <c:pt idx="2">
                  <c:v>лексические нормы</c:v>
                </c:pt>
                <c:pt idx="3">
                  <c:v>граматические нормы</c:v>
                </c:pt>
                <c:pt idx="4">
                  <c:v>синтаксические нормы</c:v>
                </c:pt>
              </c:strCache>
            </c:strRef>
          </c:cat>
          <c:val>
            <c:numRef>
              <c:f>Лист1!$B$2:$B$6</c:f>
              <c:numCache>
                <c:formatCode>dd/mmm</c:formatCode>
                <c:ptCount val="5"/>
                <c:pt idx="0" formatCode="General">
                  <c:v>1.2</c:v>
                </c:pt>
                <c:pt idx="1">
                  <c:v>1.3</c:v>
                </c:pt>
                <c:pt idx="2" formatCode="General">
                  <c:v>0.8</c:v>
                </c:pt>
                <c:pt idx="3" formatCode="General">
                  <c:v>1.5</c:v>
                </c:pt>
                <c:pt idx="4" formatCode="General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янв.14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орфоэпические нормы</c:v>
                </c:pt>
                <c:pt idx="1">
                  <c:v>словообразовательные</c:v>
                </c:pt>
                <c:pt idx="2">
                  <c:v>лексические нормы</c:v>
                </c:pt>
                <c:pt idx="3">
                  <c:v>граматические нормы</c:v>
                </c:pt>
                <c:pt idx="4">
                  <c:v>синтаксические нормы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2.5</c:v>
                </c:pt>
                <c:pt idx="2">
                  <c:v>2.8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</c:ser>
        <c:shape val="pyramid"/>
        <c:axId val="120134272"/>
        <c:axId val="120136064"/>
        <c:axId val="0"/>
      </c:bar3DChart>
      <c:catAx>
        <c:axId val="120134272"/>
        <c:scaling>
          <c:orientation val="minMax"/>
        </c:scaling>
        <c:axPos val="b"/>
        <c:tickLblPos val="nextTo"/>
        <c:crossAx val="120136064"/>
        <c:crosses val="autoZero"/>
        <c:auto val="1"/>
        <c:lblAlgn val="ctr"/>
        <c:lblOffset val="100"/>
      </c:catAx>
      <c:valAx>
        <c:axId val="120136064"/>
        <c:scaling>
          <c:orientation val="minMax"/>
        </c:scaling>
        <c:axPos val="l"/>
        <c:majorGridlines/>
        <c:numFmt formatCode="0%" sourceLinked="1"/>
        <c:tickLblPos val="nextTo"/>
        <c:crossAx val="12013427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муниципальные</c:v>
                </c:pt>
                <c:pt idx="1">
                  <c:v>региональные</c:v>
                </c:pt>
                <c:pt idx="2">
                  <c:v>федеральные</c:v>
                </c:pt>
                <c:pt idx="3">
                  <c:v>международные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17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06E12-5D3D-4FB9-83AC-B49DAAC1BFC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EC866-1A36-489B-ADAE-15E202BBDA6E}">
      <dgm:prSet phldrT="[Текст]" custT="1"/>
      <dgm:spPr/>
      <dgm:t>
        <a:bodyPr/>
        <a:lstStyle/>
        <a:p>
          <a:r>
            <a:rPr lang="ru-RU" sz="1800" dirty="0" smtClean="0"/>
            <a:t>Подходы к обучению</a:t>
          </a:r>
          <a:endParaRPr lang="ru-RU" sz="1800" dirty="0"/>
        </a:p>
      </dgm:t>
    </dgm:pt>
    <dgm:pt modelId="{F1CAB704-835F-4850-B22C-5DB71216F5D7}" type="parTrans" cxnId="{50DF1CFF-54F5-4068-B1B0-35DC9A8961BF}">
      <dgm:prSet/>
      <dgm:spPr/>
      <dgm:t>
        <a:bodyPr/>
        <a:lstStyle/>
        <a:p>
          <a:endParaRPr lang="ru-RU"/>
        </a:p>
      </dgm:t>
    </dgm:pt>
    <dgm:pt modelId="{D0A5B1CB-70A5-4C23-B656-A7304490D0DA}" type="sibTrans" cxnId="{50DF1CFF-54F5-4068-B1B0-35DC9A8961BF}">
      <dgm:prSet/>
      <dgm:spPr/>
      <dgm:t>
        <a:bodyPr/>
        <a:lstStyle/>
        <a:p>
          <a:endParaRPr lang="ru-RU"/>
        </a:p>
      </dgm:t>
    </dgm:pt>
    <dgm:pt modelId="{1746610B-0566-4714-BCFD-D16505AA1A07}">
      <dgm:prSet phldrT="[Текст]" custT="1"/>
      <dgm:spPr/>
      <dgm:t>
        <a:bodyPr/>
        <a:lstStyle/>
        <a:p>
          <a:r>
            <a:rPr lang="ru-RU" sz="1800" dirty="0" smtClean="0"/>
            <a:t>Виды инновационной деятельности</a:t>
          </a:r>
          <a:endParaRPr lang="ru-RU" sz="1800" dirty="0"/>
        </a:p>
      </dgm:t>
    </dgm:pt>
    <dgm:pt modelId="{9442CD9E-599E-4558-B872-5DB81A769D55}" type="parTrans" cxnId="{7E43D6B5-104A-4E02-99EC-DCA043F7E280}">
      <dgm:prSet/>
      <dgm:spPr/>
      <dgm:t>
        <a:bodyPr/>
        <a:lstStyle/>
        <a:p>
          <a:endParaRPr lang="ru-RU"/>
        </a:p>
      </dgm:t>
    </dgm:pt>
    <dgm:pt modelId="{2B6201BD-870D-49F7-877D-CE94918676D2}" type="sibTrans" cxnId="{7E43D6B5-104A-4E02-99EC-DCA043F7E280}">
      <dgm:prSet/>
      <dgm:spPr/>
      <dgm:t>
        <a:bodyPr/>
        <a:lstStyle/>
        <a:p>
          <a:endParaRPr lang="ru-RU"/>
        </a:p>
      </dgm:t>
    </dgm:pt>
    <dgm:pt modelId="{A21FC178-5B18-4A93-B0AB-91835161F165}">
      <dgm:prSet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проектный </a:t>
          </a:r>
          <a:endParaRPr lang="ru-RU" sz="1800" dirty="0"/>
        </a:p>
      </dgm:t>
    </dgm:pt>
    <dgm:pt modelId="{8CCEE100-E4C5-4A6C-BEF6-CFBF19565288}" type="parTrans" cxnId="{47680F2E-4597-4333-9D29-B40DAF617D16}">
      <dgm:prSet/>
      <dgm:spPr/>
      <dgm:t>
        <a:bodyPr/>
        <a:lstStyle/>
        <a:p>
          <a:endParaRPr lang="ru-RU"/>
        </a:p>
      </dgm:t>
    </dgm:pt>
    <dgm:pt modelId="{4DFB16F9-ED03-42C9-9A46-23ACA0876E63}" type="sibTrans" cxnId="{47680F2E-4597-4333-9D29-B40DAF617D16}">
      <dgm:prSet/>
      <dgm:spPr/>
      <dgm:t>
        <a:bodyPr/>
        <a:lstStyle/>
        <a:p>
          <a:endParaRPr lang="ru-RU"/>
        </a:p>
      </dgm:t>
    </dgm:pt>
    <dgm:pt modelId="{1A97D3B8-3279-4F41-87AF-73D25AFDD3CC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accent3"/>
              </a:solidFill>
            </a:rPr>
            <a:t>компетентностный</a:t>
          </a:r>
          <a:endParaRPr lang="ru-RU" sz="1800" dirty="0"/>
        </a:p>
      </dgm:t>
    </dgm:pt>
    <dgm:pt modelId="{B16F7BE7-7551-4DD9-92D9-AEF01494A26F}" type="sibTrans" cxnId="{58130C3C-091F-4AE9-9EA9-A93EE8970F8A}">
      <dgm:prSet/>
      <dgm:spPr/>
      <dgm:t>
        <a:bodyPr/>
        <a:lstStyle/>
        <a:p>
          <a:endParaRPr lang="ru-RU"/>
        </a:p>
      </dgm:t>
    </dgm:pt>
    <dgm:pt modelId="{76A3DADF-AE08-4040-8D16-86271D53C092}" type="parTrans" cxnId="{58130C3C-091F-4AE9-9EA9-A93EE8970F8A}">
      <dgm:prSet/>
      <dgm:spPr/>
      <dgm:t>
        <a:bodyPr/>
        <a:lstStyle/>
        <a:p>
          <a:endParaRPr lang="ru-RU"/>
        </a:p>
      </dgm:t>
    </dgm:pt>
    <dgm:pt modelId="{10108900-5A38-4302-A865-61A36951F917}">
      <dgm:prSet custT="1"/>
      <dgm:spPr/>
      <dgm:t>
        <a:bodyPr/>
        <a:lstStyle/>
        <a:p>
          <a:r>
            <a:rPr lang="ru-RU" sz="1800" dirty="0" err="1" smtClean="0">
              <a:solidFill>
                <a:schemeClr val="accent3"/>
              </a:solidFill>
            </a:rPr>
            <a:t>системно-деятельностный</a:t>
          </a:r>
          <a:endParaRPr lang="ru-RU" sz="1800" dirty="0" smtClean="0">
            <a:solidFill>
              <a:schemeClr val="accent3"/>
            </a:solidFill>
          </a:endParaRPr>
        </a:p>
      </dgm:t>
    </dgm:pt>
    <dgm:pt modelId="{061444F4-4ECE-4A01-9127-08C86AB6A5FA}" type="parTrans" cxnId="{3E9172D7-53B0-4BB2-BABA-3819FBDE2396}">
      <dgm:prSet/>
      <dgm:spPr/>
      <dgm:t>
        <a:bodyPr/>
        <a:lstStyle/>
        <a:p>
          <a:endParaRPr lang="ru-RU"/>
        </a:p>
      </dgm:t>
    </dgm:pt>
    <dgm:pt modelId="{89E8A85E-AB76-4835-A514-D8BD6D1EE0B6}" type="sibTrans" cxnId="{3E9172D7-53B0-4BB2-BABA-3819FBDE2396}">
      <dgm:prSet/>
      <dgm:spPr/>
      <dgm:t>
        <a:bodyPr/>
        <a:lstStyle/>
        <a:p>
          <a:endParaRPr lang="ru-RU"/>
        </a:p>
      </dgm:t>
    </dgm:pt>
    <dgm:pt modelId="{218CE9D4-AB58-4CE7-8D77-75C5D9D4A570}">
      <dgm:prSet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 </a:t>
          </a:r>
          <a:r>
            <a:rPr lang="ru-RU" sz="1800" dirty="0" err="1" smtClean="0">
              <a:solidFill>
                <a:schemeClr val="accent3"/>
              </a:solidFill>
            </a:rPr>
            <a:t>социокультурный</a:t>
          </a:r>
          <a:endParaRPr lang="ru-RU" sz="1800" dirty="0" smtClean="0">
            <a:solidFill>
              <a:schemeClr val="accent3"/>
            </a:solidFill>
          </a:endParaRPr>
        </a:p>
      </dgm:t>
    </dgm:pt>
    <dgm:pt modelId="{D3B541D3-AD75-4B82-9189-81C459C78BE8}" type="parTrans" cxnId="{9F13E7DE-84E1-4D9F-BF26-1C42461FFA78}">
      <dgm:prSet/>
      <dgm:spPr/>
      <dgm:t>
        <a:bodyPr/>
        <a:lstStyle/>
        <a:p>
          <a:endParaRPr lang="ru-RU"/>
        </a:p>
      </dgm:t>
    </dgm:pt>
    <dgm:pt modelId="{09B881A9-2984-41CB-B406-EE72865CD677}" type="sibTrans" cxnId="{9F13E7DE-84E1-4D9F-BF26-1C42461FFA78}">
      <dgm:prSet/>
      <dgm:spPr/>
      <dgm:t>
        <a:bodyPr/>
        <a:lstStyle/>
        <a:p>
          <a:endParaRPr lang="ru-RU"/>
        </a:p>
      </dgm:t>
    </dgm:pt>
    <dgm:pt modelId="{677FD475-3E08-4287-A2F9-837889C0420D}">
      <dgm:prSet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 личностно-ориентированный</a:t>
          </a:r>
        </a:p>
      </dgm:t>
    </dgm:pt>
    <dgm:pt modelId="{72FEDDD0-064D-467E-8035-C011E1314EEA}" type="parTrans" cxnId="{58C89F0F-3FBE-4766-B9D7-8E99767857F6}">
      <dgm:prSet/>
      <dgm:spPr/>
      <dgm:t>
        <a:bodyPr/>
        <a:lstStyle/>
        <a:p>
          <a:endParaRPr lang="ru-RU"/>
        </a:p>
      </dgm:t>
    </dgm:pt>
    <dgm:pt modelId="{6474CC1D-3EAF-4C78-BDBF-69C1A40F2C44}" type="sibTrans" cxnId="{58C89F0F-3FBE-4766-B9D7-8E99767857F6}">
      <dgm:prSet/>
      <dgm:spPr/>
      <dgm:t>
        <a:bodyPr/>
        <a:lstStyle/>
        <a:p>
          <a:endParaRPr lang="ru-RU"/>
        </a:p>
      </dgm:t>
    </dgm:pt>
    <dgm:pt modelId="{D4193146-9F1E-4308-8476-9893340167C5}">
      <dgm:prSet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научно-исследовательский</a:t>
          </a:r>
          <a:endParaRPr lang="ru-RU" sz="1800" dirty="0"/>
        </a:p>
      </dgm:t>
    </dgm:pt>
    <dgm:pt modelId="{ED7ABFDB-ECD8-427F-8AB6-6171AB6CDD0C}" type="parTrans" cxnId="{D8EC5028-FD5E-4C90-8B43-203D70C26F1F}">
      <dgm:prSet/>
      <dgm:spPr/>
      <dgm:t>
        <a:bodyPr/>
        <a:lstStyle/>
        <a:p>
          <a:endParaRPr lang="ru-RU"/>
        </a:p>
      </dgm:t>
    </dgm:pt>
    <dgm:pt modelId="{3C62440F-D3B5-4227-BFEA-069489D83DDB}" type="sibTrans" cxnId="{D8EC5028-FD5E-4C90-8B43-203D70C26F1F}">
      <dgm:prSet/>
      <dgm:spPr/>
      <dgm:t>
        <a:bodyPr/>
        <a:lstStyle/>
        <a:p>
          <a:endParaRPr lang="ru-RU"/>
        </a:p>
      </dgm:t>
    </dgm:pt>
    <dgm:pt modelId="{757D7704-2851-4A75-B7BF-6F742DEED566}">
      <dgm:prSet custT="1"/>
      <dgm:spPr/>
      <dgm:t>
        <a:bodyPr/>
        <a:lstStyle/>
        <a:p>
          <a:r>
            <a:rPr lang="ru-RU" sz="1800" dirty="0" smtClean="0">
              <a:solidFill>
                <a:schemeClr val="accent3"/>
              </a:solidFill>
            </a:rPr>
            <a:t>образовательный </a:t>
          </a:r>
          <a:endParaRPr lang="ru-RU" sz="1800" dirty="0"/>
        </a:p>
      </dgm:t>
    </dgm:pt>
    <dgm:pt modelId="{6CCC268D-7994-41AA-8207-7695BCDDADD5}" type="parTrans" cxnId="{28D2E385-F389-46E6-A18D-9F28E5BA88B1}">
      <dgm:prSet/>
      <dgm:spPr/>
      <dgm:t>
        <a:bodyPr/>
        <a:lstStyle/>
        <a:p>
          <a:endParaRPr lang="ru-RU"/>
        </a:p>
      </dgm:t>
    </dgm:pt>
    <dgm:pt modelId="{5620029E-8ED4-4207-A0E4-8DEA16110EA3}" type="sibTrans" cxnId="{28D2E385-F389-46E6-A18D-9F28E5BA88B1}">
      <dgm:prSet/>
      <dgm:spPr/>
      <dgm:t>
        <a:bodyPr/>
        <a:lstStyle/>
        <a:p>
          <a:endParaRPr lang="ru-RU"/>
        </a:p>
      </dgm:t>
    </dgm:pt>
    <dgm:pt modelId="{A3B7A7E9-999A-4D08-B38D-2FF64E1BC0A7}" type="pres">
      <dgm:prSet presAssocID="{1EA06E12-5D3D-4FB9-83AC-B49DAAC1BF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DBCB4E-9412-4842-B048-2A1214EE5733}" type="pres">
      <dgm:prSet presAssocID="{220EC866-1A36-489B-ADAE-15E202BBDA6E}" presName="root" presStyleCnt="0"/>
      <dgm:spPr/>
    </dgm:pt>
    <dgm:pt modelId="{5DB1DF03-DCC3-414A-8DC1-3895B7588040}" type="pres">
      <dgm:prSet presAssocID="{220EC866-1A36-489B-ADAE-15E202BBDA6E}" presName="rootComposite" presStyleCnt="0"/>
      <dgm:spPr/>
    </dgm:pt>
    <dgm:pt modelId="{D771BA51-DB50-411C-B051-E26CBC0070AA}" type="pres">
      <dgm:prSet presAssocID="{220EC866-1A36-489B-ADAE-15E202BBDA6E}" presName="rootText" presStyleLbl="node1" presStyleIdx="0" presStyleCnt="2"/>
      <dgm:spPr/>
      <dgm:t>
        <a:bodyPr/>
        <a:lstStyle/>
        <a:p>
          <a:endParaRPr lang="ru-RU"/>
        </a:p>
      </dgm:t>
    </dgm:pt>
    <dgm:pt modelId="{5B03BEDC-F21B-45B7-A82C-01F2ED9FDA84}" type="pres">
      <dgm:prSet presAssocID="{220EC866-1A36-489B-ADAE-15E202BBDA6E}" presName="rootConnector" presStyleLbl="node1" presStyleIdx="0" presStyleCnt="2"/>
      <dgm:spPr/>
      <dgm:t>
        <a:bodyPr/>
        <a:lstStyle/>
        <a:p>
          <a:endParaRPr lang="ru-RU"/>
        </a:p>
      </dgm:t>
    </dgm:pt>
    <dgm:pt modelId="{B410FB94-529D-4203-8DE8-688EEB12D0AD}" type="pres">
      <dgm:prSet presAssocID="{220EC866-1A36-489B-ADAE-15E202BBDA6E}" presName="childShape" presStyleCnt="0"/>
      <dgm:spPr/>
    </dgm:pt>
    <dgm:pt modelId="{E6BF8EDB-BD8C-44C3-BB6E-26B42C822EC5}" type="pres">
      <dgm:prSet presAssocID="{76A3DADF-AE08-4040-8D16-86271D53C09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E858BA6-547B-4285-B30A-2FE75A27CAB7}" type="pres">
      <dgm:prSet presAssocID="{1A97D3B8-3279-4F41-87AF-73D25AFDD3CC}" presName="childText" presStyleLbl="bgAcc1" presStyleIdx="0" presStyleCnt="7" custScaleX="168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469BA-50AA-4780-89D2-4E3393F38EF0}" type="pres">
      <dgm:prSet presAssocID="{061444F4-4ECE-4A01-9127-08C86AB6A5FA}" presName="Name13" presStyleLbl="parChTrans1D2" presStyleIdx="1" presStyleCnt="7"/>
      <dgm:spPr/>
      <dgm:t>
        <a:bodyPr/>
        <a:lstStyle/>
        <a:p>
          <a:endParaRPr lang="ru-RU"/>
        </a:p>
      </dgm:t>
    </dgm:pt>
    <dgm:pt modelId="{E2D4E20D-060D-4666-BBD4-CF7CCF279CC5}" type="pres">
      <dgm:prSet presAssocID="{10108900-5A38-4302-A865-61A36951F917}" presName="childText" presStyleLbl="bgAcc1" presStyleIdx="1" presStyleCnt="7" custScaleX="19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74595-C829-4FFC-9C00-BEADC6556C97}" type="pres">
      <dgm:prSet presAssocID="{D3B541D3-AD75-4B82-9189-81C459C78BE8}" presName="Name13" presStyleLbl="parChTrans1D2" presStyleIdx="2" presStyleCnt="7"/>
      <dgm:spPr/>
      <dgm:t>
        <a:bodyPr/>
        <a:lstStyle/>
        <a:p>
          <a:endParaRPr lang="ru-RU"/>
        </a:p>
      </dgm:t>
    </dgm:pt>
    <dgm:pt modelId="{E2CE794C-6032-4B40-AD4E-CE428706C8F6}" type="pres">
      <dgm:prSet presAssocID="{218CE9D4-AB58-4CE7-8D77-75C5D9D4A570}" presName="childText" presStyleLbl="bgAcc1" presStyleIdx="2" presStyleCnt="7" custScaleX="17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61356-E202-469C-8EF4-F6B1AD5A952E}" type="pres">
      <dgm:prSet presAssocID="{72FEDDD0-064D-467E-8035-C011E1314EEA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B795F7A-D33C-4E4B-994A-3C769B95A16E}" type="pres">
      <dgm:prSet presAssocID="{677FD475-3E08-4287-A2F9-837889C0420D}" presName="childText" presStyleLbl="bgAcc1" presStyleIdx="3" presStyleCnt="7" custScaleX="22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2A5E1-4D2E-4DCB-8235-9D56554DA3B2}" type="pres">
      <dgm:prSet presAssocID="{1746610B-0566-4714-BCFD-D16505AA1A07}" presName="root" presStyleCnt="0"/>
      <dgm:spPr/>
    </dgm:pt>
    <dgm:pt modelId="{C4202942-CF13-4AC2-AE42-4D3A30ABF226}" type="pres">
      <dgm:prSet presAssocID="{1746610B-0566-4714-BCFD-D16505AA1A07}" presName="rootComposite" presStyleCnt="0"/>
      <dgm:spPr/>
    </dgm:pt>
    <dgm:pt modelId="{72AD73A1-AFAC-4D27-829F-A3EC38BB481A}" type="pres">
      <dgm:prSet presAssocID="{1746610B-0566-4714-BCFD-D16505AA1A07}" presName="rootText" presStyleLbl="node1" presStyleIdx="1" presStyleCnt="2"/>
      <dgm:spPr/>
      <dgm:t>
        <a:bodyPr/>
        <a:lstStyle/>
        <a:p>
          <a:endParaRPr lang="ru-RU"/>
        </a:p>
      </dgm:t>
    </dgm:pt>
    <dgm:pt modelId="{CE08BFF4-AA18-43D0-A1E9-35B0F8DC90C3}" type="pres">
      <dgm:prSet presAssocID="{1746610B-0566-4714-BCFD-D16505AA1A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E26681-1959-42EC-8D64-38852F8E6F06}" type="pres">
      <dgm:prSet presAssocID="{1746610B-0566-4714-BCFD-D16505AA1A07}" presName="childShape" presStyleCnt="0"/>
      <dgm:spPr/>
    </dgm:pt>
    <dgm:pt modelId="{732E6D36-EBC5-41C0-B0F2-DF3072E83D48}" type="pres">
      <dgm:prSet presAssocID="{8CCEE100-E4C5-4A6C-BEF6-CFBF19565288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6DBE701-6BBD-46AF-955D-BD800186412F}" type="pres">
      <dgm:prSet presAssocID="{A21FC178-5B18-4A93-B0AB-91835161F165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3CB07-18CE-4394-A6C9-0A95CA8F2B4D}" type="pres">
      <dgm:prSet presAssocID="{ED7ABFDB-ECD8-427F-8AB6-6171AB6CDD0C}" presName="Name13" presStyleLbl="parChTrans1D2" presStyleIdx="5" presStyleCnt="7"/>
      <dgm:spPr/>
      <dgm:t>
        <a:bodyPr/>
        <a:lstStyle/>
        <a:p>
          <a:endParaRPr lang="ru-RU"/>
        </a:p>
      </dgm:t>
    </dgm:pt>
    <dgm:pt modelId="{4ADE77B4-5E58-496A-943F-8C3EAE173AAF}" type="pres">
      <dgm:prSet presAssocID="{D4193146-9F1E-4308-8476-9893340167C5}" presName="childText" presStyleLbl="bgAcc1" presStyleIdx="5" presStyleCnt="7" custScaleX="144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1B6E8-2A59-4B7B-9FFF-F62CDC63C076}" type="pres">
      <dgm:prSet presAssocID="{6CCC268D-7994-41AA-8207-7695BCDDADD5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D7E7EA1-A4B8-4BF7-8825-A67A3861372D}" type="pres">
      <dgm:prSet presAssocID="{757D7704-2851-4A75-B7BF-6F742DEED566}" presName="childText" presStyleLbl="bgAcc1" presStyleIdx="6" presStyleCnt="7" custScaleX="14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80F2E-4597-4333-9D29-B40DAF617D16}" srcId="{1746610B-0566-4714-BCFD-D16505AA1A07}" destId="{A21FC178-5B18-4A93-B0AB-91835161F165}" srcOrd="0" destOrd="0" parTransId="{8CCEE100-E4C5-4A6C-BEF6-CFBF19565288}" sibTransId="{4DFB16F9-ED03-42C9-9A46-23ACA0876E63}"/>
    <dgm:cxn modelId="{58130C3C-091F-4AE9-9EA9-A93EE8970F8A}" srcId="{220EC866-1A36-489B-ADAE-15E202BBDA6E}" destId="{1A97D3B8-3279-4F41-87AF-73D25AFDD3CC}" srcOrd="0" destOrd="0" parTransId="{76A3DADF-AE08-4040-8D16-86271D53C092}" sibTransId="{B16F7BE7-7551-4DD9-92D9-AEF01494A26F}"/>
    <dgm:cxn modelId="{3E9172D7-53B0-4BB2-BABA-3819FBDE2396}" srcId="{220EC866-1A36-489B-ADAE-15E202BBDA6E}" destId="{10108900-5A38-4302-A865-61A36951F917}" srcOrd="1" destOrd="0" parTransId="{061444F4-4ECE-4A01-9127-08C86AB6A5FA}" sibTransId="{89E8A85E-AB76-4835-A514-D8BD6D1EE0B6}"/>
    <dgm:cxn modelId="{50DF1CFF-54F5-4068-B1B0-35DC9A8961BF}" srcId="{1EA06E12-5D3D-4FB9-83AC-B49DAAC1BFC7}" destId="{220EC866-1A36-489B-ADAE-15E202BBDA6E}" srcOrd="0" destOrd="0" parTransId="{F1CAB704-835F-4850-B22C-5DB71216F5D7}" sibTransId="{D0A5B1CB-70A5-4C23-B656-A7304490D0DA}"/>
    <dgm:cxn modelId="{CB5345D5-9BA2-4B5C-B085-CB5B814DE54F}" type="presOf" srcId="{8CCEE100-E4C5-4A6C-BEF6-CFBF19565288}" destId="{732E6D36-EBC5-41C0-B0F2-DF3072E83D48}" srcOrd="0" destOrd="0" presId="urn:microsoft.com/office/officeart/2005/8/layout/hierarchy3"/>
    <dgm:cxn modelId="{DEC9454F-3450-49DA-BCB7-06AF21B2F993}" type="presOf" srcId="{220EC866-1A36-489B-ADAE-15E202BBDA6E}" destId="{D771BA51-DB50-411C-B051-E26CBC0070AA}" srcOrd="0" destOrd="0" presId="urn:microsoft.com/office/officeart/2005/8/layout/hierarchy3"/>
    <dgm:cxn modelId="{2E63C2AC-4C80-49DE-A890-31E5AF88CC7B}" type="presOf" srcId="{D3B541D3-AD75-4B82-9189-81C459C78BE8}" destId="{73574595-C829-4FFC-9C00-BEADC6556C97}" srcOrd="0" destOrd="0" presId="urn:microsoft.com/office/officeart/2005/8/layout/hierarchy3"/>
    <dgm:cxn modelId="{9F13E7DE-84E1-4D9F-BF26-1C42461FFA78}" srcId="{220EC866-1A36-489B-ADAE-15E202BBDA6E}" destId="{218CE9D4-AB58-4CE7-8D77-75C5D9D4A570}" srcOrd="2" destOrd="0" parTransId="{D3B541D3-AD75-4B82-9189-81C459C78BE8}" sibTransId="{09B881A9-2984-41CB-B406-EE72865CD677}"/>
    <dgm:cxn modelId="{088B0852-4AB3-4DA9-A4C4-AF4B0BFF41BB}" type="presOf" srcId="{1A97D3B8-3279-4F41-87AF-73D25AFDD3CC}" destId="{5E858BA6-547B-4285-B30A-2FE75A27CAB7}" srcOrd="0" destOrd="0" presId="urn:microsoft.com/office/officeart/2005/8/layout/hierarchy3"/>
    <dgm:cxn modelId="{5A55AED4-2A3F-4024-89B1-C573A9AF87E1}" type="presOf" srcId="{1746610B-0566-4714-BCFD-D16505AA1A07}" destId="{CE08BFF4-AA18-43D0-A1E9-35B0F8DC90C3}" srcOrd="1" destOrd="0" presId="urn:microsoft.com/office/officeart/2005/8/layout/hierarchy3"/>
    <dgm:cxn modelId="{785FC3AB-933E-4B9A-A8EF-DD127CD4A7EC}" type="presOf" srcId="{220EC866-1A36-489B-ADAE-15E202BBDA6E}" destId="{5B03BEDC-F21B-45B7-A82C-01F2ED9FDA84}" srcOrd="1" destOrd="0" presId="urn:microsoft.com/office/officeart/2005/8/layout/hierarchy3"/>
    <dgm:cxn modelId="{58C89F0F-3FBE-4766-B9D7-8E99767857F6}" srcId="{220EC866-1A36-489B-ADAE-15E202BBDA6E}" destId="{677FD475-3E08-4287-A2F9-837889C0420D}" srcOrd="3" destOrd="0" parTransId="{72FEDDD0-064D-467E-8035-C011E1314EEA}" sibTransId="{6474CC1D-3EAF-4C78-BDBF-69C1A40F2C44}"/>
    <dgm:cxn modelId="{FA745353-7501-4F46-BBB0-4085C8504034}" type="presOf" srcId="{218CE9D4-AB58-4CE7-8D77-75C5D9D4A570}" destId="{E2CE794C-6032-4B40-AD4E-CE428706C8F6}" srcOrd="0" destOrd="0" presId="urn:microsoft.com/office/officeart/2005/8/layout/hierarchy3"/>
    <dgm:cxn modelId="{ADB4180F-5527-4608-901D-F155BAA6D2BB}" type="presOf" srcId="{1746610B-0566-4714-BCFD-D16505AA1A07}" destId="{72AD73A1-AFAC-4D27-829F-A3EC38BB481A}" srcOrd="0" destOrd="0" presId="urn:microsoft.com/office/officeart/2005/8/layout/hierarchy3"/>
    <dgm:cxn modelId="{7E43D6B5-104A-4E02-99EC-DCA043F7E280}" srcId="{1EA06E12-5D3D-4FB9-83AC-B49DAAC1BFC7}" destId="{1746610B-0566-4714-BCFD-D16505AA1A07}" srcOrd="1" destOrd="0" parTransId="{9442CD9E-599E-4558-B872-5DB81A769D55}" sibTransId="{2B6201BD-870D-49F7-877D-CE94918676D2}"/>
    <dgm:cxn modelId="{4F4BD0A3-9D53-4F07-A332-70A78E5C7AD9}" type="presOf" srcId="{6CCC268D-7994-41AA-8207-7695BCDDADD5}" destId="{EDE1B6E8-2A59-4B7B-9FFF-F62CDC63C076}" srcOrd="0" destOrd="0" presId="urn:microsoft.com/office/officeart/2005/8/layout/hierarchy3"/>
    <dgm:cxn modelId="{AAE0F4CC-21A3-4768-9F43-B48C292ED5EE}" type="presOf" srcId="{A21FC178-5B18-4A93-B0AB-91835161F165}" destId="{F6DBE701-6BBD-46AF-955D-BD800186412F}" srcOrd="0" destOrd="0" presId="urn:microsoft.com/office/officeart/2005/8/layout/hierarchy3"/>
    <dgm:cxn modelId="{28D2E385-F389-46E6-A18D-9F28E5BA88B1}" srcId="{1746610B-0566-4714-BCFD-D16505AA1A07}" destId="{757D7704-2851-4A75-B7BF-6F742DEED566}" srcOrd="2" destOrd="0" parTransId="{6CCC268D-7994-41AA-8207-7695BCDDADD5}" sibTransId="{5620029E-8ED4-4207-A0E4-8DEA16110EA3}"/>
    <dgm:cxn modelId="{434F2AB7-AE7F-48F4-8761-A65E9585D124}" type="presOf" srcId="{76A3DADF-AE08-4040-8D16-86271D53C092}" destId="{E6BF8EDB-BD8C-44C3-BB6E-26B42C822EC5}" srcOrd="0" destOrd="0" presId="urn:microsoft.com/office/officeart/2005/8/layout/hierarchy3"/>
    <dgm:cxn modelId="{0A7F25FB-9D10-40D3-9B8A-0EC41953E56E}" type="presOf" srcId="{10108900-5A38-4302-A865-61A36951F917}" destId="{E2D4E20D-060D-4666-BBD4-CF7CCF279CC5}" srcOrd="0" destOrd="0" presId="urn:microsoft.com/office/officeart/2005/8/layout/hierarchy3"/>
    <dgm:cxn modelId="{FE348E8E-0F5F-44B2-B812-59E22216E1AB}" type="presOf" srcId="{061444F4-4ECE-4A01-9127-08C86AB6A5FA}" destId="{A5B469BA-50AA-4780-89D2-4E3393F38EF0}" srcOrd="0" destOrd="0" presId="urn:microsoft.com/office/officeart/2005/8/layout/hierarchy3"/>
    <dgm:cxn modelId="{C80E8580-E01A-4DC0-B46A-DC66B184D5D8}" type="presOf" srcId="{72FEDDD0-064D-467E-8035-C011E1314EEA}" destId="{FAA61356-E202-469C-8EF4-F6B1AD5A952E}" srcOrd="0" destOrd="0" presId="urn:microsoft.com/office/officeart/2005/8/layout/hierarchy3"/>
    <dgm:cxn modelId="{A4E816BE-332E-4B20-835B-6871442E7AE5}" type="presOf" srcId="{1EA06E12-5D3D-4FB9-83AC-B49DAAC1BFC7}" destId="{A3B7A7E9-999A-4D08-B38D-2FF64E1BC0A7}" srcOrd="0" destOrd="0" presId="urn:microsoft.com/office/officeart/2005/8/layout/hierarchy3"/>
    <dgm:cxn modelId="{E04777C5-7388-497F-86BF-FAF79E4961ED}" type="presOf" srcId="{ED7ABFDB-ECD8-427F-8AB6-6171AB6CDD0C}" destId="{F253CB07-18CE-4394-A6C9-0A95CA8F2B4D}" srcOrd="0" destOrd="0" presId="urn:microsoft.com/office/officeart/2005/8/layout/hierarchy3"/>
    <dgm:cxn modelId="{D8EC5028-FD5E-4C90-8B43-203D70C26F1F}" srcId="{1746610B-0566-4714-BCFD-D16505AA1A07}" destId="{D4193146-9F1E-4308-8476-9893340167C5}" srcOrd="1" destOrd="0" parTransId="{ED7ABFDB-ECD8-427F-8AB6-6171AB6CDD0C}" sibTransId="{3C62440F-D3B5-4227-BFEA-069489D83DDB}"/>
    <dgm:cxn modelId="{C0F1ACA8-1A74-4FBD-B75A-2CAA32D767FE}" type="presOf" srcId="{D4193146-9F1E-4308-8476-9893340167C5}" destId="{4ADE77B4-5E58-496A-943F-8C3EAE173AAF}" srcOrd="0" destOrd="0" presId="urn:microsoft.com/office/officeart/2005/8/layout/hierarchy3"/>
    <dgm:cxn modelId="{DA04902B-6536-41C3-892B-E1C39D2FE410}" type="presOf" srcId="{677FD475-3E08-4287-A2F9-837889C0420D}" destId="{FB795F7A-D33C-4E4B-994A-3C769B95A16E}" srcOrd="0" destOrd="0" presId="urn:microsoft.com/office/officeart/2005/8/layout/hierarchy3"/>
    <dgm:cxn modelId="{A7BB8A4F-2B83-4DAD-A797-1AD695856C5C}" type="presOf" srcId="{757D7704-2851-4A75-B7BF-6F742DEED566}" destId="{8D7E7EA1-A4B8-4BF7-8825-A67A3861372D}" srcOrd="0" destOrd="0" presId="urn:microsoft.com/office/officeart/2005/8/layout/hierarchy3"/>
    <dgm:cxn modelId="{13B11778-10A0-4CB3-A6F9-99E1923C9983}" type="presParOf" srcId="{A3B7A7E9-999A-4D08-B38D-2FF64E1BC0A7}" destId="{12DBCB4E-9412-4842-B048-2A1214EE5733}" srcOrd="0" destOrd="0" presId="urn:microsoft.com/office/officeart/2005/8/layout/hierarchy3"/>
    <dgm:cxn modelId="{C9578C60-2641-4C22-AE0E-F48554C0461A}" type="presParOf" srcId="{12DBCB4E-9412-4842-B048-2A1214EE5733}" destId="{5DB1DF03-DCC3-414A-8DC1-3895B7588040}" srcOrd="0" destOrd="0" presId="urn:microsoft.com/office/officeart/2005/8/layout/hierarchy3"/>
    <dgm:cxn modelId="{A0A8B88C-1736-48F7-B894-D97B39DA677B}" type="presParOf" srcId="{5DB1DF03-DCC3-414A-8DC1-3895B7588040}" destId="{D771BA51-DB50-411C-B051-E26CBC0070AA}" srcOrd="0" destOrd="0" presId="urn:microsoft.com/office/officeart/2005/8/layout/hierarchy3"/>
    <dgm:cxn modelId="{0793BF56-9B8B-49E3-B3AA-0208A1826A8E}" type="presParOf" srcId="{5DB1DF03-DCC3-414A-8DC1-3895B7588040}" destId="{5B03BEDC-F21B-45B7-A82C-01F2ED9FDA84}" srcOrd="1" destOrd="0" presId="urn:microsoft.com/office/officeart/2005/8/layout/hierarchy3"/>
    <dgm:cxn modelId="{FD332BA1-CAEF-4503-8926-D62BFD4F9177}" type="presParOf" srcId="{12DBCB4E-9412-4842-B048-2A1214EE5733}" destId="{B410FB94-529D-4203-8DE8-688EEB12D0AD}" srcOrd="1" destOrd="0" presId="urn:microsoft.com/office/officeart/2005/8/layout/hierarchy3"/>
    <dgm:cxn modelId="{30542BBF-3786-4B8E-8BCF-E1E1705A2015}" type="presParOf" srcId="{B410FB94-529D-4203-8DE8-688EEB12D0AD}" destId="{E6BF8EDB-BD8C-44C3-BB6E-26B42C822EC5}" srcOrd="0" destOrd="0" presId="urn:microsoft.com/office/officeart/2005/8/layout/hierarchy3"/>
    <dgm:cxn modelId="{5CD028D4-596E-44C8-8D87-8A8EEF3A3494}" type="presParOf" srcId="{B410FB94-529D-4203-8DE8-688EEB12D0AD}" destId="{5E858BA6-547B-4285-B30A-2FE75A27CAB7}" srcOrd="1" destOrd="0" presId="urn:microsoft.com/office/officeart/2005/8/layout/hierarchy3"/>
    <dgm:cxn modelId="{C8C89362-508E-4C45-B516-3C2653CE1D1C}" type="presParOf" srcId="{B410FB94-529D-4203-8DE8-688EEB12D0AD}" destId="{A5B469BA-50AA-4780-89D2-4E3393F38EF0}" srcOrd="2" destOrd="0" presId="urn:microsoft.com/office/officeart/2005/8/layout/hierarchy3"/>
    <dgm:cxn modelId="{1A2930E9-09DE-4FBF-B1A4-41C081AC7675}" type="presParOf" srcId="{B410FB94-529D-4203-8DE8-688EEB12D0AD}" destId="{E2D4E20D-060D-4666-BBD4-CF7CCF279CC5}" srcOrd="3" destOrd="0" presId="urn:microsoft.com/office/officeart/2005/8/layout/hierarchy3"/>
    <dgm:cxn modelId="{3FF17D66-5938-470D-82D4-F7E02FF6E66A}" type="presParOf" srcId="{B410FB94-529D-4203-8DE8-688EEB12D0AD}" destId="{73574595-C829-4FFC-9C00-BEADC6556C97}" srcOrd="4" destOrd="0" presId="urn:microsoft.com/office/officeart/2005/8/layout/hierarchy3"/>
    <dgm:cxn modelId="{DEFE86C2-1700-40D2-96D6-F8EAD91B1790}" type="presParOf" srcId="{B410FB94-529D-4203-8DE8-688EEB12D0AD}" destId="{E2CE794C-6032-4B40-AD4E-CE428706C8F6}" srcOrd="5" destOrd="0" presId="urn:microsoft.com/office/officeart/2005/8/layout/hierarchy3"/>
    <dgm:cxn modelId="{4BF13A88-E130-41C6-9044-1AB8B119491D}" type="presParOf" srcId="{B410FB94-529D-4203-8DE8-688EEB12D0AD}" destId="{FAA61356-E202-469C-8EF4-F6B1AD5A952E}" srcOrd="6" destOrd="0" presId="urn:microsoft.com/office/officeart/2005/8/layout/hierarchy3"/>
    <dgm:cxn modelId="{F2EBE205-3848-4B26-B76E-8A9D14EA689E}" type="presParOf" srcId="{B410FB94-529D-4203-8DE8-688EEB12D0AD}" destId="{FB795F7A-D33C-4E4B-994A-3C769B95A16E}" srcOrd="7" destOrd="0" presId="urn:microsoft.com/office/officeart/2005/8/layout/hierarchy3"/>
    <dgm:cxn modelId="{97D5204A-D856-4E44-932A-E861C906E1FB}" type="presParOf" srcId="{A3B7A7E9-999A-4D08-B38D-2FF64E1BC0A7}" destId="{49A2A5E1-4D2E-4DCB-8235-9D56554DA3B2}" srcOrd="1" destOrd="0" presId="urn:microsoft.com/office/officeart/2005/8/layout/hierarchy3"/>
    <dgm:cxn modelId="{645645CA-2FE6-4A88-BFE6-9553AEC94553}" type="presParOf" srcId="{49A2A5E1-4D2E-4DCB-8235-9D56554DA3B2}" destId="{C4202942-CF13-4AC2-AE42-4D3A30ABF226}" srcOrd="0" destOrd="0" presId="urn:microsoft.com/office/officeart/2005/8/layout/hierarchy3"/>
    <dgm:cxn modelId="{20454E63-8542-43CC-B1E3-1101C237056C}" type="presParOf" srcId="{C4202942-CF13-4AC2-AE42-4D3A30ABF226}" destId="{72AD73A1-AFAC-4D27-829F-A3EC38BB481A}" srcOrd="0" destOrd="0" presId="urn:microsoft.com/office/officeart/2005/8/layout/hierarchy3"/>
    <dgm:cxn modelId="{70FBC4C1-F38F-4AEA-8A20-89A6EFCAF72E}" type="presParOf" srcId="{C4202942-CF13-4AC2-AE42-4D3A30ABF226}" destId="{CE08BFF4-AA18-43D0-A1E9-35B0F8DC90C3}" srcOrd="1" destOrd="0" presId="urn:microsoft.com/office/officeart/2005/8/layout/hierarchy3"/>
    <dgm:cxn modelId="{081EA7E1-E912-4A81-A028-5D0C752A0746}" type="presParOf" srcId="{49A2A5E1-4D2E-4DCB-8235-9D56554DA3B2}" destId="{B5E26681-1959-42EC-8D64-38852F8E6F06}" srcOrd="1" destOrd="0" presId="urn:microsoft.com/office/officeart/2005/8/layout/hierarchy3"/>
    <dgm:cxn modelId="{DDBD09B9-7331-4CB8-A316-FEEA021F7D33}" type="presParOf" srcId="{B5E26681-1959-42EC-8D64-38852F8E6F06}" destId="{732E6D36-EBC5-41C0-B0F2-DF3072E83D48}" srcOrd="0" destOrd="0" presId="urn:microsoft.com/office/officeart/2005/8/layout/hierarchy3"/>
    <dgm:cxn modelId="{C65DEFDC-21AE-4DAD-9D40-5BDC9A7F7955}" type="presParOf" srcId="{B5E26681-1959-42EC-8D64-38852F8E6F06}" destId="{F6DBE701-6BBD-46AF-955D-BD800186412F}" srcOrd="1" destOrd="0" presId="urn:microsoft.com/office/officeart/2005/8/layout/hierarchy3"/>
    <dgm:cxn modelId="{C46FB0C9-D387-4E49-8B88-9B6BD743C339}" type="presParOf" srcId="{B5E26681-1959-42EC-8D64-38852F8E6F06}" destId="{F253CB07-18CE-4394-A6C9-0A95CA8F2B4D}" srcOrd="2" destOrd="0" presId="urn:microsoft.com/office/officeart/2005/8/layout/hierarchy3"/>
    <dgm:cxn modelId="{25D22648-7F72-4D5C-B226-A93877BEA6A3}" type="presParOf" srcId="{B5E26681-1959-42EC-8D64-38852F8E6F06}" destId="{4ADE77B4-5E58-496A-943F-8C3EAE173AAF}" srcOrd="3" destOrd="0" presId="urn:microsoft.com/office/officeart/2005/8/layout/hierarchy3"/>
    <dgm:cxn modelId="{DD61A3F7-938F-48AE-BC42-6D85B2B5624B}" type="presParOf" srcId="{B5E26681-1959-42EC-8D64-38852F8E6F06}" destId="{EDE1B6E8-2A59-4B7B-9FFF-F62CDC63C076}" srcOrd="4" destOrd="0" presId="urn:microsoft.com/office/officeart/2005/8/layout/hierarchy3"/>
    <dgm:cxn modelId="{698670FD-B2D1-4B9B-8E89-009EFE2BA2B9}" type="presParOf" srcId="{B5E26681-1959-42EC-8D64-38852F8E6F06}" destId="{8D7E7EA1-A4B8-4BF7-8825-A67A3861372D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634D5-231B-41A1-945C-D6BA8F4A08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D3591-137D-4EF6-8C3E-F3C9757F901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Журналистика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A204AF16-8959-4B40-8872-7853F95A2F47}" type="parTrans" cxnId="{0C6B2A11-D0DE-4252-9617-1A10740AB084}">
      <dgm:prSet/>
      <dgm:spPr/>
      <dgm:t>
        <a:bodyPr/>
        <a:lstStyle/>
        <a:p>
          <a:endParaRPr lang="ru-RU"/>
        </a:p>
      </dgm:t>
    </dgm:pt>
    <dgm:pt modelId="{ECE414A0-662D-49EB-9891-A3AE5BBAAD14}" type="sibTrans" cxnId="{0C6B2A11-D0DE-4252-9617-1A10740AB084}">
      <dgm:prSet/>
      <dgm:spPr/>
      <dgm:t>
        <a:bodyPr/>
        <a:lstStyle/>
        <a:p>
          <a:endParaRPr lang="ru-RU"/>
        </a:p>
      </dgm:t>
    </dgm:pt>
    <dgm:pt modelId="{198BCB7D-F292-466A-A3A5-F2F33D19F18A}">
      <dgm:prSet/>
      <dgm:spPr/>
      <dgm:t>
        <a:bodyPr/>
        <a:lstStyle/>
        <a:p>
          <a:r>
            <a:rPr lang="ru-RU" smtClean="0"/>
            <a:t>Работа кружка «Юный журналист», который издаёт газету «Перемена» и отвечает за новости школьного телетайпа.</a:t>
          </a:r>
          <a:endParaRPr lang="ru-RU"/>
        </a:p>
      </dgm:t>
    </dgm:pt>
    <dgm:pt modelId="{BB7EAAF0-E100-4B81-B7DA-C476060F1C48}" type="parTrans" cxnId="{AC7D6DF2-E500-459B-A893-DEB0678E736B}">
      <dgm:prSet/>
      <dgm:spPr/>
      <dgm:t>
        <a:bodyPr/>
        <a:lstStyle/>
        <a:p>
          <a:endParaRPr lang="ru-RU"/>
        </a:p>
      </dgm:t>
    </dgm:pt>
    <dgm:pt modelId="{73D681C2-07E6-4B0A-97D2-DDB2F2DA0C7C}" type="sibTrans" cxnId="{AC7D6DF2-E500-459B-A893-DEB0678E736B}">
      <dgm:prSet/>
      <dgm:spPr/>
      <dgm:t>
        <a:bodyPr/>
        <a:lstStyle/>
        <a:p>
          <a:endParaRPr lang="ru-RU"/>
        </a:p>
      </dgm:t>
    </dgm:pt>
    <dgm:pt modelId="{43B52E5A-BB9F-449D-875F-E30357BF1EAD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Тележурналистика</a:t>
          </a:r>
          <a:endParaRPr lang="ru-RU" dirty="0"/>
        </a:p>
      </dgm:t>
    </dgm:pt>
    <dgm:pt modelId="{9FB88013-674D-4D82-99F1-41CFB11723F0}" type="parTrans" cxnId="{A749C9A9-4F55-4725-B850-842647755D00}">
      <dgm:prSet/>
      <dgm:spPr/>
      <dgm:t>
        <a:bodyPr/>
        <a:lstStyle/>
        <a:p>
          <a:endParaRPr lang="ru-RU"/>
        </a:p>
      </dgm:t>
    </dgm:pt>
    <dgm:pt modelId="{43DECCBB-591E-4991-8C28-FB4D6B4C446D}" type="sibTrans" cxnId="{A749C9A9-4F55-4725-B850-842647755D00}">
      <dgm:prSet/>
      <dgm:spPr/>
      <dgm:t>
        <a:bodyPr/>
        <a:lstStyle/>
        <a:p>
          <a:endParaRPr lang="ru-RU"/>
        </a:p>
      </dgm:t>
    </dgm:pt>
    <dgm:pt modelId="{1A695A40-0598-45CD-9B3F-6EB7E8DD12C6}">
      <dgm:prSet/>
      <dgm:spPr/>
      <dgm:t>
        <a:bodyPr/>
        <a:lstStyle/>
        <a:p>
          <a:r>
            <a:rPr lang="ru-RU" smtClean="0"/>
            <a:t>Работа кружка «Сорока», который выпускает фильмы разных жанров и телепередачи.</a:t>
          </a:r>
          <a:endParaRPr lang="ru-RU"/>
        </a:p>
      </dgm:t>
    </dgm:pt>
    <dgm:pt modelId="{D5518D68-C0D2-44F3-ABAE-14E172F3BF95}" type="parTrans" cxnId="{DAD6B0F9-45D2-4107-ACF5-76AC07D78C59}">
      <dgm:prSet/>
      <dgm:spPr/>
      <dgm:t>
        <a:bodyPr/>
        <a:lstStyle/>
        <a:p>
          <a:endParaRPr lang="ru-RU"/>
        </a:p>
      </dgm:t>
    </dgm:pt>
    <dgm:pt modelId="{8511A0A4-0454-4E10-849C-19ACB0975982}" type="sibTrans" cxnId="{DAD6B0F9-45D2-4107-ACF5-76AC07D78C59}">
      <dgm:prSet/>
      <dgm:spPr/>
      <dgm:t>
        <a:bodyPr/>
        <a:lstStyle/>
        <a:p>
          <a:endParaRPr lang="ru-RU"/>
        </a:p>
      </dgm:t>
    </dgm:pt>
    <dgm:pt modelId="{D6FF124B-961A-4D22-9F52-65317AC84213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Литературное творчество и выразительное чтение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1D51874-C8BF-4C72-B16C-1B9165EC49A2}" type="parTrans" cxnId="{4AD15E1A-472B-4864-A0A2-FC9231EC8832}">
      <dgm:prSet/>
      <dgm:spPr/>
      <dgm:t>
        <a:bodyPr/>
        <a:lstStyle/>
        <a:p>
          <a:endParaRPr lang="ru-RU"/>
        </a:p>
      </dgm:t>
    </dgm:pt>
    <dgm:pt modelId="{13CECAFE-8CD6-49FD-BD31-34DF29FA36EA}" type="sibTrans" cxnId="{4AD15E1A-472B-4864-A0A2-FC9231EC8832}">
      <dgm:prSet/>
      <dgm:spPr/>
      <dgm:t>
        <a:bodyPr/>
        <a:lstStyle/>
        <a:p>
          <a:endParaRPr lang="ru-RU"/>
        </a:p>
      </dgm:t>
    </dgm:pt>
    <dgm:pt modelId="{10C3BCA9-F141-4D46-9D2D-0A198FCF8EF2}">
      <dgm:prSet/>
      <dgm:spPr/>
      <dgm:t>
        <a:bodyPr/>
        <a:lstStyle/>
        <a:p>
          <a:r>
            <a:rPr lang="ru-RU" smtClean="0"/>
            <a:t>Создание литературных альманахов, написание конкурсных сочинений, участие в литературных гостиных, работе библиотечных клубов «Светлица» и «Витязь», конкурсах чтецов.</a:t>
          </a:r>
          <a:endParaRPr lang="ru-RU"/>
        </a:p>
      </dgm:t>
    </dgm:pt>
    <dgm:pt modelId="{1B26D432-22A6-406D-AA7F-E0B977DFBE5B}" type="parTrans" cxnId="{92F182FA-07F1-4FD1-B954-5F59A7C7D434}">
      <dgm:prSet/>
      <dgm:spPr/>
      <dgm:t>
        <a:bodyPr/>
        <a:lstStyle/>
        <a:p>
          <a:endParaRPr lang="ru-RU"/>
        </a:p>
      </dgm:t>
    </dgm:pt>
    <dgm:pt modelId="{CC026D19-19A9-4D41-BA4E-D938EC7DE2A8}" type="sibTrans" cxnId="{92F182FA-07F1-4FD1-B954-5F59A7C7D434}">
      <dgm:prSet/>
      <dgm:spPr/>
      <dgm:t>
        <a:bodyPr/>
        <a:lstStyle/>
        <a:p>
          <a:endParaRPr lang="ru-RU"/>
        </a:p>
      </dgm:t>
    </dgm:pt>
    <dgm:pt modelId="{0C0E170A-BC3B-4697-845D-0A6ACDD892FA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Научно-исследовательская деятельность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7857F3E0-BA6E-43C7-B52E-3469FC287287}" type="parTrans" cxnId="{861D9DD8-4A90-43F3-8F8A-8ADF1F967310}">
      <dgm:prSet/>
      <dgm:spPr/>
      <dgm:t>
        <a:bodyPr/>
        <a:lstStyle/>
        <a:p>
          <a:endParaRPr lang="ru-RU"/>
        </a:p>
      </dgm:t>
    </dgm:pt>
    <dgm:pt modelId="{03B52D3A-697E-4F05-A29F-A5247D71B659}" type="sibTrans" cxnId="{861D9DD8-4A90-43F3-8F8A-8ADF1F967310}">
      <dgm:prSet/>
      <dgm:spPr/>
      <dgm:t>
        <a:bodyPr/>
        <a:lstStyle/>
        <a:p>
          <a:endParaRPr lang="ru-RU"/>
        </a:p>
      </dgm:t>
    </dgm:pt>
    <dgm:pt modelId="{078D33D7-4A19-407B-A8BC-327E28C480F8}">
      <dgm:prSet/>
      <dgm:spPr/>
      <dgm:t>
        <a:bodyPr/>
        <a:lstStyle/>
        <a:p>
          <a:r>
            <a:rPr lang="ru-RU" smtClean="0"/>
            <a:t>Участие в олимпиадах, НОУ, разработка и защита исследовательских презентаций.</a:t>
          </a:r>
          <a:endParaRPr lang="ru-RU"/>
        </a:p>
      </dgm:t>
    </dgm:pt>
    <dgm:pt modelId="{E97E97DD-4138-4986-8521-A96A864D0DB0}" type="parTrans" cxnId="{2E0C9691-524A-40B4-9BC7-C7A0DC58310F}">
      <dgm:prSet/>
      <dgm:spPr/>
      <dgm:t>
        <a:bodyPr/>
        <a:lstStyle/>
        <a:p>
          <a:endParaRPr lang="ru-RU"/>
        </a:p>
      </dgm:t>
    </dgm:pt>
    <dgm:pt modelId="{8C0E3986-882E-4438-AF94-BAAE50F50551}" type="sibTrans" cxnId="{2E0C9691-524A-40B4-9BC7-C7A0DC58310F}">
      <dgm:prSet/>
      <dgm:spPr/>
      <dgm:t>
        <a:bodyPr/>
        <a:lstStyle/>
        <a:p>
          <a:endParaRPr lang="ru-RU"/>
        </a:p>
      </dgm:t>
    </dgm:pt>
    <dgm:pt modelId="{1AFB2F7C-4C5C-4B79-B317-1E4DCA44C58E}" type="pres">
      <dgm:prSet presAssocID="{510634D5-231B-41A1-945C-D6BA8F4A08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83E75-5309-4354-B06F-0BD97E199EAD}" type="pres">
      <dgm:prSet presAssocID="{EE0D3591-137D-4EF6-8C3E-F3C9757F9011}" presName="linNode" presStyleCnt="0"/>
      <dgm:spPr/>
    </dgm:pt>
    <dgm:pt modelId="{3884323F-A8BC-4828-8664-C60A75AE5B89}" type="pres">
      <dgm:prSet presAssocID="{EE0D3591-137D-4EF6-8C3E-F3C9757F9011}" presName="parentText" presStyleLbl="node1" presStyleIdx="0" presStyleCnt="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A3BF-E9C6-4CAF-93A5-54AE5564BF7E}" type="pres">
      <dgm:prSet presAssocID="{EE0D3591-137D-4EF6-8C3E-F3C9757F901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25301-DB67-4FD5-A342-A076BB0D0E56}" type="pres">
      <dgm:prSet presAssocID="{ECE414A0-662D-49EB-9891-A3AE5BBAAD14}" presName="sp" presStyleCnt="0"/>
      <dgm:spPr/>
    </dgm:pt>
    <dgm:pt modelId="{4DA2BE4A-ADA4-4A33-B416-42CEF8B78AC5}" type="pres">
      <dgm:prSet presAssocID="{43B52E5A-BB9F-449D-875F-E30357BF1EAD}" presName="linNode" presStyleCnt="0"/>
      <dgm:spPr/>
    </dgm:pt>
    <dgm:pt modelId="{A34F5E5B-524D-4123-960C-3C7876DD5CD9}" type="pres">
      <dgm:prSet presAssocID="{43B52E5A-BB9F-449D-875F-E30357BF1EA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3542-606E-481B-AF43-86A6C0B65FB1}" type="pres">
      <dgm:prSet presAssocID="{43B52E5A-BB9F-449D-875F-E30357BF1EA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B4A46-CA77-4B37-9614-823EAC312F6D}" type="pres">
      <dgm:prSet presAssocID="{43DECCBB-591E-4991-8C28-FB4D6B4C446D}" presName="sp" presStyleCnt="0"/>
      <dgm:spPr/>
    </dgm:pt>
    <dgm:pt modelId="{D4AE9D82-C2AA-4D0B-9CE5-A4E20B4A946C}" type="pres">
      <dgm:prSet presAssocID="{D6FF124B-961A-4D22-9F52-65317AC84213}" presName="linNode" presStyleCnt="0"/>
      <dgm:spPr/>
    </dgm:pt>
    <dgm:pt modelId="{F4891F2A-1DEF-4348-9ED4-0B85B89983C5}" type="pres">
      <dgm:prSet presAssocID="{D6FF124B-961A-4D22-9F52-65317AC8421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9C8B-A683-4B11-8A7C-94E7F8EFA987}" type="pres">
      <dgm:prSet presAssocID="{D6FF124B-961A-4D22-9F52-65317AC842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7BC4-4FDB-498F-9310-F79210D05F44}" type="pres">
      <dgm:prSet presAssocID="{13CECAFE-8CD6-49FD-BD31-34DF29FA36EA}" presName="sp" presStyleCnt="0"/>
      <dgm:spPr/>
    </dgm:pt>
    <dgm:pt modelId="{D8E7B559-4A38-4C99-A857-52F393FF94FF}" type="pres">
      <dgm:prSet presAssocID="{0C0E170A-BC3B-4697-845D-0A6ACDD892FA}" presName="linNode" presStyleCnt="0"/>
      <dgm:spPr/>
    </dgm:pt>
    <dgm:pt modelId="{CDB6021A-812E-4005-85A9-25C3EE6D869E}" type="pres">
      <dgm:prSet presAssocID="{0C0E170A-BC3B-4697-845D-0A6ACDD892F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4226-86EE-430A-97A8-4AC0F39E2F94}" type="pres">
      <dgm:prSet presAssocID="{0C0E170A-BC3B-4697-845D-0A6ACDD892F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6B0F9-45D2-4107-ACF5-76AC07D78C59}" srcId="{43B52E5A-BB9F-449D-875F-E30357BF1EAD}" destId="{1A695A40-0598-45CD-9B3F-6EB7E8DD12C6}" srcOrd="0" destOrd="0" parTransId="{D5518D68-C0D2-44F3-ABAE-14E172F3BF95}" sibTransId="{8511A0A4-0454-4E10-849C-19ACB0975982}"/>
    <dgm:cxn modelId="{4AD15E1A-472B-4864-A0A2-FC9231EC8832}" srcId="{510634D5-231B-41A1-945C-D6BA8F4A08AF}" destId="{D6FF124B-961A-4D22-9F52-65317AC84213}" srcOrd="2" destOrd="0" parTransId="{D1D51874-C8BF-4C72-B16C-1B9165EC49A2}" sibTransId="{13CECAFE-8CD6-49FD-BD31-34DF29FA36EA}"/>
    <dgm:cxn modelId="{436FE89A-93E4-4D40-B48D-B71A14FDFD1E}" type="presOf" srcId="{43B52E5A-BB9F-449D-875F-E30357BF1EAD}" destId="{A34F5E5B-524D-4123-960C-3C7876DD5CD9}" srcOrd="0" destOrd="0" presId="urn:microsoft.com/office/officeart/2005/8/layout/vList5"/>
    <dgm:cxn modelId="{A450A5F1-DA8C-40DE-9938-80976B053CF5}" type="presOf" srcId="{0C0E170A-BC3B-4697-845D-0A6ACDD892FA}" destId="{CDB6021A-812E-4005-85A9-25C3EE6D869E}" srcOrd="0" destOrd="0" presId="urn:microsoft.com/office/officeart/2005/8/layout/vList5"/>
    <dgm:cxn modelId="{E3E66086-3E4D-46D2-A06F-E6106B308FD5}" type="presOf" srcId="{078D33D7-4A19-407B-A8BC-327E28C480F8}" destId="{6A134226-86EE-430A-97A8-4AC0F39E2F94}" srcOrd="0" destOrd="0" presId="urn:microsoft.com/office/officeart/2005/8/layout/vList5"/>
    <dgm:cxn modelId="{0C6B2A11-D0DE-4252-9617-1A10740AB084}" srcId="{510634D5-231B-41A1-945C-D6BA8F4A08AF}" destId="{EE0D3591-137D-4EF6-8C3E-F3C9757F9011}" srcOrd="0" destOrd="0" parTransId="{A204AF16-8959-4B40-8872-7853F95A2F47}" sibTransId="{ECE414A0-662D-49EB-9891-A3AE5BBAAD14}"/>
    <dgm:cxn modelId="{2E0C9691-524A-40B4-9BC7-C7A0DC58310F}" srcId="{0C0E170A-BC3B-4697-845D-0A6ACDD892FA}" destId="{078D33D7-4A19-407B-A8BC-327E28C480F8}" srcOrd="0" destOrd="0" parTransId="{E97E97DD-4138-4986-8521-A96A864D0DB0}" sibTransId="{8C0E3986-882E-4438-AF94-BAAE50F50551}"/>
    <dgm:cxn modelId="{A749C9A9-4F55-4725-B850-842647755D00}" srcId="{510634D5-231B-41A1-945C-D6BA8F4A08AF}" destId="{43B52E5A-BB9F-449D-875F-E30357BF1EAD}" srcOrd="1" destOrd="0" parTransId="{9FB88013-674D-4D82-99F1-41CFB11723F0}" sibTransId="{43DECCBB-591E-4991-8C28-FB4D6B4C446D}"/>
    <dgm:cxn modelId="{AC7D6DF2-E500-459B-A893-DEB0678E736B}" srcId="{EE0D3591-137D-4EF6-8C3E-F3C9757F9011}" destId="{198BCB7D-F292-466A-A3A5-F2F33D19F18A}" srcOrd="0" destOrd="0" parTransId="{BB7EAAF0-E100-4B81-B7DA-C476060F1C48}" sibTransId="{73D681C2-07E6-4B0A-97D2-DDB2F2DA0C7C}"/>
    <dgm:cxn modelId="{44CBA780-BD69-4BC7-9A3B-3AB02BC6A595}" type="presOf" srcId="{510634D5-231B-41A1-945C-D6BA8F4A08AF}" destId="{1AFB2F7C-4C5C-4B79-B317-1E4DCA44C58E}" srcOrd="0" destOrd="0" presId="urn:microsoft.com/office/officeart/2005/8/layout/vList5"/>
    <dgm:cxn modelId="{29FA75AD-B58E-427F-A210-BE3DD15B0DCD}" type="presOf" srcId="{1A695A40-0598-45CD-9B3F-6EB7E8DD12C6}" destId="{2D413542-606E-481B-AF43-86A6C0B65FB1}" srcOrd="0" destOrd="0" presId="urn:microsoft.com/office/officeart/2005/8/layout/vList5"/>
    <dgm:cxn modelId="{861D9DD8-4A90-43F3-8F8A-8ADF1F967310}" srcId="{510634D5-231B-41A1-945C-D6BA8F4A08AF}" destId="{0C0E170A-BC3B-4697-845D-0A6ACDD892FA}" srcOrd="3" destOrd="0" parTransId="{7857F3E0-BA6E-43C7-B52E-3469FC287287}" sibTransId="{03B52D3A-697E-4F05-A29F-A5247D71B659}"/>
    <dgm:cxn modelId="{92F182FA-07F1-4FD1-B954-5F59A7C7D434}" srcId="{D6FF124B-961A-4D22-9F52-65317AC84213}" destId="{10C3BCA9-F141-4D46-9D2D-0A198FCF8EF2}" srcOrd="0" destOrd="0" parTransId="{1B26D432-22A6-406D-AA7F-E0B977DFBE5B}" sibTransId="{CC026D19-19A9-4D41-BA4E-D938EC7DE2A8}"/>
    <dgm:cxn modelId="{9DDB6F58-5CA5-449B-A5D1-57946F178393}" type="presOf" srcId="{10C3BCA9-F141-4D46-9D2D-0A198FCF8EF2}" destId="{675E9C8B-A683-4B11-8A7C-94E7F8EFA987}" srcOrd="0" destOrd="0" presId="urn:microsoft.com/office/officeart/2005/8/layout/vList5"/>
    <dgm:cxn modelId="{E00744E4-3AF5-4F21-A40B-A91E718ADEB9}" type="presOf" srcId="{D6FF124B-961A-4D22-9F52-65317AC84213}" destId="{F4891F2A-1DEF-4348-9ED4-0B85B89983C5}" srcOrd="0" destOrd="0" presId="urn:microsoft.com/office/officeart/2005/8/layout/vList5"/>
    <dgm:cxn modelId="{5FD16132-BF42-4966-8A3A-0F857FB1F0C6}" type="presOf" srcId="{EE0D3591-137D-4EF6-8C3E-F3C9757F9011}" destId="{3884323F-A8BC-4828-8664-C60A75AE5B89}" srcOrd="0" destOrd="0" presId="urn:microsoft.com/office/officeart/2005/8/layout/vList5"/>
    <dgm:cxn modelId="{F9A40DB4-3EA9-43F0-9EA3-580E5B1E5D74}" type="presOf" srcId="{198BCB7D-F292-466A-A3A5-F2F33D19F18A}" destId="{B5BAA3BF-E9C6-4CAF-93A5-54AE5564BF7E}" srcOrd="0" destOrd="0" presId="urn:microsoft.com/office/officeart/2005/8/layout/vList5"/>
    <dgm:cxn modelId="{28EA26DF-5D06-4AED-85E6-A9250977920B}" type="presParOf" srcId="{1AFB2F7C-4C5C-4B79-B317-1E4DCA44C58E}" destId="{0E683E75-5309-4354-B06F-0BD97E199EAD}" srcOrd="0" destOrd="0" presId="urn:microsoft.com/office/officeart/2005/8/layout/vList5"/>
    <dgm:cxn modelId="{7403A7BB-0193-4436-A4B4-B139935F97C9}" type="presParOf" srcId="{0E683E75-5309-4354-B06F-0BD97E199EAD}" destId="{3884323F-A8BC-4828-8664-C60A75AE5B89}" srcOrd="0" destOrd="0" presId="urn:microsoft.com/office/officeart/2005/8/layout/vList5"/>
    <dgm:cxn modelId="{BB0E856B-72B8-4DFD-B9A7-B998CE5D4D65}" type="presParOf" srcId="{0E683E75-5309-4354-B06F-0BD97E199EAD}" destId="{B5BAA3BF-E9C6-4CAF-93A5-54AE5564BF7E}" srcOrd="1" destOrd="0" presId="urn:microsoft.com/office/officeart/2005/8/layout/vList5"/>
    <dgm:cxn modelId="{B7A53991-45EA-429B-ADEE-707057CF8A5D}" type="presParOf" srcId="{1AFB2F7C-4C5C-4B79-B317-1E4DCA44C58E}" destId="{94225301-DB67-4FD5-A342-A076BB0D0E56}" srcOrd="1" destOrd="0" presId="urn:microsoft.com/office/officeart/2005/8/layout/vList5"/>
    <dgm:cxn modelId="{86783E10-0C7E-4EE7-B17E-1ABBA49FE96B}" type="presParOf" srcId="{1AFB2F7C-4C5C-4B79-B317-1E4DCA44C58E}" destId="{4DA2BE4A-ADA4-4A33-B416-42CEF8B78AC5}" srcOrd="2" destOrd="0" presId="urn:microsoft.com/office/officeart/2005/8/layout/vList5"/>
    <dgm:cxn modelId="{5C19E48F-DF28-4EC8-83B4-7F0A2E420EEB}" type="presParOf" srcId="{4DA2BE4A-ADA4-4A33-B416-42CEF8B78AC5}" destId="{A34F5E5B-524D-4123-960C-3C7876DD5CD9}" srcOrd="0" destOrd="0" presId="urn:microsoft.com/office/officeart/2005/8/layout/vList5"/>
    <dgm:cxn modelId="{1D4F5DA4-F858-4B25-99A3-4E5817E6B01C}" type="presParOf" srcId="{4DA2BE4A-ADA4-4A33-B416-42CEF8B78AC5}" destId="{2D413542-606E-481B-AF43-86A6C0B65FB1}" srcOrd="1" destOrd="0" presId="urn:microsoft.com/office/officeart/2005/8/layout/vList5"/>
    <dgm:cxn modelId="{83B76C08-59B8-43C1-9754-4817FAD21CE4}" type="presParOf" srcId="{1AFB2F7C-4C5C-4B79-B317-1E4DCA44C58E}" destId="{49BB4A46-CA77-4B37-9614-823EAC312F6D}" srcOrd="3" destOrd="0" presId="urn:microsoft.com/office/officeart/2005/8/layout/vList5"/>
    <dgm:cxn modelId="{0D404444-9468-4726-8DDD-069809EE907C}" type="presParOf" srcId="{1AFB2F7C-4C5C-4B79-B317-1E4DCA44C58E}" destId="{D4AE9D82-C2AA-4D0B-9CE5-A4E20B4A946C}" srcOrd="4" destOrd="0" presId="urn:microsoft.com/office/officeart/2005/8/layout/vList5"/>
    <dgm:cxn modelId="{411F7DB4-2D87-4FA9-A3A2-3B9CBE1292EA}" type="presParOf" srcId="{D4AE9D82-C2AA-4D0B-9CE5-A4E20B4A946C}" destId="{F4891F2A-1DEF-4348-9ED4-0B85B89983C5}" srcOrd="0" destOrd="0" presId="urn:microsoft.com/office/officeart/2005/8/layout/vList5"/>
    <dgm:cxn modelId="{EFD8A7C1-0436-4B94-8369-99DAA248F40F}" type="presParOf" srcId="{D4AE9D82-C2AA-4D0B-9CE5-A4E20B4A946C}" destId="{675E9C8B-A683-4B11-8A7C-94E7F8EFA987}" srcOrd="1" destOrd="0" presId="urn:microsoft.com/office/officeart/2005/8/layout/vList5"/>
    <dgm:cxn modelId="{044BB6B9-E4C1-4E94-AE6C-CFA496132F0C}" type="presParOf" srcId="{1AFB2F7C-4C5C-4B79-B317-1E4DCA44C58E}" destId="{BD137BC4-4FDB-498F-9310-F79210D05F44}" srcOrd="5" destOrd="0" presId="urn:microsoft.com/office/officeart/2005/8/layout/vList5"/>
    <dgm:cxn modelId="{FD2A6444-CDF1-46DB-8001-C89B0F68F5E0}" type="presParOf" srcId="{1AFB2F7C-4C5C-4B79-B317-1E4DCA44C58E}" destId="{D8E7B559-4A38-4C99-A857-52F393FF94FF}" srcOrd="6" destOrd="0" presId="urn:microsoft.com/office/officeart/2005/8/layout/vList5"/>
    <dgm:cxn modelId="{3A603607-AC83-43C1-9E66-7DF97D9296F5}" type="presParOf" srcId="{D8E7B559-4A38-4C99-A857-52F393FF94FF}" destId="{CDB6021A-812E-4005-85A9-25C3EE6D869E}" srcOrd="0" destOrd="0" presId="urn:microsoft.com/office/officeart/2005/8/layout/vList5"/>
    <dgm:cxn modelId="{8E11F3C0-D4B1-4076-A8F1-7EAE01E69E96}" type="presParOf" srcId="{D8E7B559-4A38-4C99-A857-52F393FF94FF}" destId="{6A134226-86EE-430A-97A8-4AC0F39E2F9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6DBC2-2ED2-4342-8D25-AF39D5DD360A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CF0787-2639-47B9-859D-3C946BDCFA5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Газета «Земля Нижегородская»</a:t>
          </a:r>
          <a:endParaRPr lang="ru-RU" sz="1800" b="1" dirty="0">
            <a:solidFill>
              <a:schemeClr val="tx2"/>
            </a:solidFill>
          </a:endParaRPr>
        </a:p>
      </dgm:t>
    </dgm:pt>
    <dgm:pt modelId="{5CE81DBC-E354-4E36-BDD1-232C5A4C5004}" type="parTrans" cxnId="{71C77D9C-8EEA-4C76-992C-AB120ED870BE}">
      <dgm:prSet/>
      <dgm:spPr/>
      <dgm:t>
        <a:bodyPr/>
        <a:lstStyle/>
        <a:p>
          <a:endParaRPr lang="ru-RU"/>
        </a:p>
      </dgm:t>
    </dgm:pt>
    <dgm:pt modelId="{8A0EBD07-A0F0-4323-9C80-9784D5CEE5F6}" type="sibTrans" cxnId="{71C77D9C-8EEA-4C76-992C-AB120ED870BE}">
      <dgm:prSet/>
      <dgm:spPr/>
      <dgm:t>
        <a:bodyPr/>
        <a:lstStyle/>
        <a:p>
          <a:endParaRPr lang="ru-RU"/>
        </a:p>
      </dgm:t>
    </dgm:pt>
    <dgm:pt modelId="{BD6DB609-6FA7-4F73-9051-FA7D030347C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Шахунское ТВ «Земляки»</a:t>
          </a:r>
          <a:endParaRPr lang="ru-RU" sz="1800" b="1" dirty="0">
            <a:solidFill>
              <a:schemeClr val="tx2"/>
            </a:solidFill>
          </a:endParaRPr>
        </a:p>
      </dgm:t>
    </dgm:pt>
    <dgm:pt modelId="{A8D8B8E6-85A3-4703-8BD0-B5E3F3823B37}" type="parTrans" cxnId="{2BE5DACB-2802-4080-B928-7C680930BC3C}">
      <dgm:prSet/>
      <dgm:spPr/>
      <dgm:t>
        <a:bodyPr/>
        <a:lstStyle/>
        <a:p>
          <a:endParaRPr lang="ru-RU"/>
        </a:p>
      </dgm:t>
    </dgm:pt>
    <dgm:pt modelId="{5DD4E8D1-9D63-4027-816B-A0E3582FD77C}" type="sibTrans" cxnId="{2BE5DACB-2802-4080-B928-7C680930BC3C}">
      <dgm:prSet/>
      <dgm:spPr/>
      <dgm:t>
        <a:bodyPr/>
        <a:lstStyle/>
        <a:p>
          <a:endParaRPr lang="ru-RU"/>
        </a:p>
      </dgm:t>
    </dgm:pt>
    <dgm:pt modelId="{6BCCD87B-D758-40C6-883C-0E4F2AC8C95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Подростковый центр «Перспектива»</a:t>
          </a:r>
          <a:endParaRPr lang="ru-RU" sz="1800" b="1" dirty="0">
            <a:solidFill>
              <a:schemeClr val="tx2"/>
            </a:solidFill>
          </a:endParaRPr>
        </a:p>
      </dgm:t>
    </dgm:pt>
    <dgm:pt modelId="{257DF416-4914-4823-9DC1-101F79C49D5B}" type="parTrans" cxnId="{1BD81D00-16CF-4A1E-91E1-C13A6F6FA8F4}">
      <dgm:prSet/>
      <dgm:spPr/>
      <dgm:t>
        <a:bodyPr/>
        <a:lstStyle/>
        <a:p>
          <a:endParaRPr lang="ru-RU"/>
        </a:p>
      </dgm:t>
    </dgm:pt>
    <dgm:pt modelId="{CB7F2669-2E98-4BE0-A433-3C1EA75A2D40}" type="sibTrans" cxnId="{1BD81D00-16CF-4A1E-91E1-C13A6F6FA8F4}">
      <dgm:prSet/>
      <dgm:spPr/>
      <dgm:t>
        <a:bodyPr/>
        <a:lstStyle/>
        <a:p>
          <a:endParaRPr lang="ru-RU"/>
        </a:p>
      </dgm:t>
    </dgm:pt>
    <dgm:pt modelId="{F0BE7094-2629-440A-9778-F464CDCA0AD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ИДЦ г.Шахунья</a:t>
          </a:r>
          <a:endParaRPr lang="ru-RU" sz="1800" b="1" dirty="0">
            <a:solidFill>
              <a:schemeClr val="tx2"/>
            </a:solidFill>
          </a:endParaRPr>
        </a:p>
      </dgm:t>
    </dgm:pt>
    <dgm:pt modelId="{E9F96885-5E6D-454B-9E52-EED9CD7A457C}" type="parTrans" cxnId="{B3835186-34D9-4FC2-95A4-FDE13FAB582E}">
      <dgm:prSet/>
      <dgm:spPr/>
      <dgm:t>
        <a:bodyPr/>
        <a:lstStyle/>
        <a:p>
          <a:endParaRPr lang="ru-RU"/>
        </a:p>
      </dgm:t>
    </dgm:pt>
    <dgm:pt modelId="{A4AC6E73-EE2B-40B6-968C-759008804EAF}" type="sibTrans" cxnId="{B3835186-34D9-4FC2-95A4-FDE13FAB582E}">
      <dgm:prSet/>
      <dgm:spPr/>
      <dgm:t>
        <a:bodyPr/>
        <a:lstStyle/>
        <a:p>
          <a:endParaRPr lang="ru-RU"/>
        </a:p>
      </dgm:t>
    </dgm:pt>
    <dgm:pt modelId="{F503C7C2-75E2-46C0-87AF-7003E635FE8C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2"/>
              </a:solidFill>
            </a:rPr>
            <a:t>Шахунская</a:t>
          </a:r>
          <a:r>
            <a:rPr lang="ru-RU" sz="1800" b="1" dirty="0" smtClean="0">
              <a:solidFill>
                <a:schemeClr val="tx2"/>
              </a:solidFill>
            </a:rPr>
            <a:t> газета «Знамя труда»</a:t>
          </a:r>
          <a:endParaRPr lang="ru-RU" sz="1800" b="1" dirty="0">
            <a:solidFill>
              <a:schemeClr val="tx2"/>
            </a:solidFill>
          </a:endParaRPr>
        </a:p>
      </dgm:t>
    </dgm:pt>
    <dgm:pt modelId="{A30613CC-68C3-4A90-8AD0-CA7112FF04AA}" type="parTrans" cxnId="{1450BDB3-0A7E-49DE-9F87-26FA853092D3}">
      <dgm:prSet/>
      <dgm:spPr/>
      <dgm:t>
        <a:bodyPr/>
        <a:lstStyle/>
        <a:p>
          <a:endParaRPr lang="ru-RU"/>
        </a:p>
      </dgm:t>
    </dgm:pt>
    <dgm:pt modelId="{659531CE-5D05-4EB9-83B8-23E7C5941830}" type="sibTrans" cxnId="{1450BDB3-0A7E-49DE-9F87-26FA853092D3}">
      <dgm:prSet/>
      <dgm:spPr/>
      <dgm:t>
        <a:bodyPr/>
        <a:lstStyle/>
        <a:p>
          <a:endParaRPr lang="ru-RU"/>
        </a:p>
      </dgm:t>
    </dgm:pt>
    <dgm:pt modelId="{7F2CC8E1-56B3-4008-8255-7BA2851E0CE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НИРО</a:t>
          </a:r>
          <a:endParaRPr lang="ru-RU" sz="1800" b="1" dirty="0">
            <a:solidFill>
              <a:schemeClr val="tx2"/>
            </a:solidFill>
          </a:endParaRPr>
        </a:p>
      </dgm:t>
    </dgm:pt>
    <dgm:pt modelId="{76E81CDE-22BA-40A6-98D6-78352463074E}" type="parTrans" cxnId="{996C821B-979C-4234-B817-A185EED4AA17}">
      <dgm:prSet/>
      <dgm:spPr/>
      <dgm:t>
        <a:bodyPr/>
        <a:lstStyle/>
        <a:p>
          <a:endParaRPr lang="ru-RU"/>
        </a:p>
      </dgm:t>
    </dgm:pt>
    <dgm:pt modelId="{AC0A5B46-7BC7-495C-B4C5-8A3E2E3D61DC}" type="sibTrans" cxnId="{996C821B-979C-4234-B817-A185EED4AA17}">
      <dgm:prSet/>
      <dgm:spPr/>
      <dgm:t>
        <a:bodyPr/>
        <a:lstStyle/>
        <a:p>
          <a:endParaRPr lang="ru-RU"/>
        </a:p>
      </dgm:t>
    </dgm:pt>
    <dgm:pt modelId="{30FC00E1-B24B-4CC0-B7F0-0EA53E9059D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Кировский ИРО</a:t>
          </a:r>
          <a:endParaRPr lang="ru-RU" sz="1800" b="1" dirty="0">
            <a:solidFill>
              <a:schemeClr val="tx2"/>
            </a:solidFill>
          </a:endParaRPr>
        </a:p>
      </dgm:t>
    </dgm:pt>
    <dgm:pt modelId="{AF3BA916-4EBE-46D7-9200-84CC2AA59348}" type="parTrans" cxnId="{844AFD5A-8FEB-4C15-9E51-8FEB3E69C76E}">
      <dgm:prSet/>
      <dgm:spPr/>
      <dgm:t>
        <a:bodyPr/>
        <a:lstStyle/>
        <a:p>
          <a:endParaRPr lang="ru-RU"/>
        </a:p>
      </dgm:t>
    </dgm:pt>
    <dgm:pt modelId="{8C24172C-D402-4D58-A265-90A451276C48}" type="sibTrans" cxnId="{844AFD5A-8FEB-4C15-9E51-8FEB3E69C76E}">
      <dgm:prSet/>
      <dgm:spPr/>
      <dgm:t>
        <a:bodyPr/>
        <a:lstStyle/>
        <a:p>
          <a:endParaRPr lang="ru-RU"/>
        </a:p>
      </dgm:t>
    </dgm:pt>
    <dgm:pt modelId="{7B305FB7-90D7-492D-A3AB-6652D47D21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Центр эстетического воспитания Н.Новгорода</a:t>
          </a:r>
          <a:endParaRPr lang="ru-RU" sz="1800" b="1" dirty="0">
            <a:solidFill>
              <a:schemeClr val="tx2"/>
            </a:solidFill>
          </a:endParaRPr>
        </a:p>
      </dgm:t>
    </dgm:pt>
    <dgm:pt modelId="{2D733154-25F8-4DDD-A2E6-BA9A5648CF0B}" type="parTrans" cxnId="{0B6641BE-23C5-400E-BDBE-8F329F1D9E88}">
      <dgm:prSet/>
      <dgm:spPr/>
      <dgm:t>
        <a:bodyPr/>
        <a:lstStyle/>
        <a:p>
          <a:endParaRPr lang="ru-RU"/>
        </a:p>
      </dgm:t>
    </dgm:pt>
    <dgm:pt modelId="{0A3F7CE7-CE69-4F84-AE8E-133682827EF7}" type="sibTrans" cxnId="{0B6641BE-23C5-400E-BDBE-8F329F1D9E88}">
      <dgm:prSet/>
      <dgm:spPr/>
      <dgm:t>
        <a:bodyPr/>
        <a:lstStyle/>
        <a:p>
          <a:endParaRPr lang="ru-RU"/>
        </a:p>
      </dgm:t>
    </dgm:pt>
    <dgm:pt modelId="{A9041564-D54A-4878-BF5D-9545C9EEB8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Электронные СМИ</a:t>
          </a:r>
          <a:endParaRPr lang="ru-RU" sz="1800" b="1" dirty="0">
            <a:solidFill>
              <a:schemeClr val="tx2"/>
            </a:solidFill>
          </a:endParaRPr>
        </a:p>
      </dgm:t>
    </dgm:pt>
    <dgm:pt modelId="{493866C2-6635-4794-B02E-27422B8A4D65}" type="parTrans" cxnId="{5B840BDE-FEB3-48FD-929E-D561BD4BE289}">
      <dgm:prSet/>
      <dgm:spPr/>
      <dgm:t>
        <a:bodyPr/>
        <a:lstStyle/>
        <a:p>
          <a:endParaRPr lang="ru-RU"/>
        </a:p>
      </dgm:t>
    </dgm:pt>
    <dgm:pt modelId="{D595E03A-73B1-4589-94E7-7B6FB970B3CB}" type="sibTrans" cxnId="{5B840BDE-FEB3-48FD-929E-D561BD4BE289}">
      <dgm:prSet/>
      <dgm:spPr/>
      <dgm:t>
        <a:bodyPr/>
        <a:lstStyle/>
        <a:p>
          <a:endParaRPr lang="ru-RU"/>
        </a:p>
      </dgm:t>
    </dgm:pt>
    <dgm:pt modelId="{FF92C7D8-797C-417E-8F1B-6478CB3BBE45}" type="pres">
      <dgm:prSet presAssocID="{0726DBC2-2ED2-4342-8D25-AF39D5DD360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CD47A8C-3482-4E8A-BB69-229257559DFE}" type="pres">
      <dgm:prSet presAssocID="{0726DBC2-2ED2-4342-8D25-AF39D5DD360A}" presName="pyramid" presStyleLbl="node1" presStyleIdx="0" presStyleCnt="1"/>
      <dgm:spPr/>
    </dgm:pt>
    <dgm:pt modelId="{E967D7AF-E771-403A-B0EE-30D976BB34D0}" type="pres">
      <dgm:prSet presAssocID="{0726DBC2-2ED2-4342-8D25-AF39D5DD360A}" presName="theList" presStyleCnt="0"/>
      <dgm:spPr/>
    </dgm:pt>
    <dgm:pt modelId="{206CEDE0-A51F-4E94-930D-008181501C9B}" type="pres">
      <dgm:prSet presAssocID="{7F2CC8E1-56B3-4008-8255-7BA2851E0CE1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9D110-094C-4057-BEE7-03123CB181E5}" type="pres">
      <dgm:prSet presAssocID="{7F2CC8E1-56B3-4008-8255-7BA2851E0CE1}" presName="aSpace" presStyleCnt="0"/>
      <dgm:spPr/>
    </dgm:pt>
    <dgm:pt modelId="{77D8A54A-F3DB-4698-886B-9C712C0478BA}" type="pres">
      <dgm:prSet presAssocID="{30FC00E1-B24B-4CC0-B7F0-0EA53E9059DC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8181-FDDE-4AB4-87E2-E5E09B8E3034}" type="pres">
      <dgm:prSet presAssocID="{30FC00E1-B24B-4CC0-B7F0-0EA53E9059DC}" presName="aSpace" presStyleCnt="0"/>
      <dgm:spPr/>
    </dgm:pt>
    <dgm:pt modelId="{357485C8-D15F-426A-9FA4-FD7A8249123C}" type="pres">
      <dgm:prSet presAssocID="{7B305FB7-90D7-492D-A3AB-6652D47D215E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7B482-4A70-4E2B-B8B2-6489A53F3976}" type="pres">
      <dgm:prSet presAssocID="{7B305FB7-90D7-492D-A3AB-6652D47D215E}" presName="aSpace" presStyleCnt="0"/>
      <dgm:spPr/>
    </dgm:pt>
    <dgm:pt modelId="{676D9D8E-21B5-4174-BE17-424DBE1BD918}" type="pres">
      <dgm:prSet presAssocID="{A8CF0787-2639-47B9-859D-3C946BDCFA5A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4230D-6E56-4E2A-B988-F7C9CA1F1112}" type="pres">
      <dgm:prSet presAssocID="{A8CF0787-2639-47B9-859D-3C946BDCFA5A}" presName="aSpace" presStyleCnt="0"/>
      <dgm:spPr/>
    </dgm:pt>
    <dgm:pt modelId="{BECDB7D4-4DEB-4E8D-88D5-FA2007CBBB0A}" type="pres">
      <dgm:prSet presAssocID="{BD6DB609-6FA7-4F73-9051-FA7D030347CC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D6998-4BFD-481C-A80E-58AF64B24571}" type="pres">
      <dgm:prSet presAssocID="{BD6DB609-6FA7-4F73-9051-FA7D030347CC}" presName="aSpace" presStyleCnt="0"/>
      <dgm:spPr/>
    </dgm:pt>
    <dgm:pt modelId="{7E58BBB6-569C-49A2-8BDE-D765ED33525C}" type="pres">
      <dgm:prSet presAssocID="{6BCCD87B-D758-40C6-883C-0E4F2AC8C958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70B38-2C92-4A6B-A160-3D21E746DEB9}" type="pres">
      <dgm:prSet presAssocID="{6BCCD87B-D758-40C6-883C-0E4F2AC8C958}" presName="aSpace" presStyleCnt="0"/>
      <dgm:spPr/>
    </dgm:pt>
    <dgm:pt modelId="{ED84611A-F7B1-4DEB-A7F1-D52DFEAB078F}" type="pres">
      <dgm:prSet presAssocID="{F0BE7094-2629-440A-9778-F464CDCA0ADB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36BA8-CF01-4E63-BA10-9BB30137BD4D}" type="pres">
      <dgm:prSet presAssocID="{F0BE7094-2629-440A-9778-F464CDCA0ADB}" presName="aSpace" presStyleCnt="0"/>
      <dgm:spPr/>
    </dgm:pt>
    <dgm:pt modelId="{C88E955C-AA75-474C-A685-9C9759BF48A3}" type="pres">
      <dgm:prSet presAssocID="{F503C7C2-75E2-46C0-87AF-7003E635FE8C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33ABF-C0CD-4D1F-AE9F-668FFE636A95}" type="pres">
      <dgm:prSet presAssocID="{F503C7C2-75E2-46C0-87AF-7003E635FE8C}" presName="aSpace" presStyleCnt="0"/>
      <dgm:spPr/>
    </dgm:pt>
    <dgm:pt modelId="{224020E4-8FE2-43C8-88B3-D482BE0FD487}" type="pres">
      <dgm:prSet presAssocID="{A9041564-D54A-4878-BF5D-9545C9EEB8C0}" presName="aNode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65B39-F7CF-435A-869B-C2BE62E27536}" type="pres">
      <dgm:prSet presAssocID="{A9041564-D54A-4878-BF5D-9545C9EEB8C0}" presName="aSpace" presStyleCnt="0"/>
      <dgm:spPr/>
    </dgm:pt>
  </dgm:ptLst>
  <dgm:cxnLst>
    <dgm:cxn modelId="{6D21E64D-F724-43E5-917C-D21F7443BB41}" type="presOf" srcId="{7F2CC8E1-56B3-4008-8255-7BA2851E0CE1}" destId="{206CEDE0-A51F-4E94-930D-008181501C9B}" srcOrd="0" destOrd="0" presId="urn:microsoft.com/office/officeart/2005/8/layout/pyramid2"/>
    <dgm:cxn modelId="{46AF0611-6742-40FD-81D5-BB5B3C41C61E}" type="presOf" srcId="{BD6DB609-6FA7-4F73-9051-FA7D030347CC}" destId="{BECDB7D4-4DEB-4E8D-88D5-FA2007CBBB0A}" srcOrd="0" destOrd="0" presId="urn:microsoft.com/office/officeart/2005/8/layout/pyramid2"/>
    <dgm:cxn modelId="{6CEE8C5E-91A1-4C7B-A76F-B24F682ECBB5}" type="presOf" srcId="{0726DBC2-2ED2-4342-8D25-AF39D5DD360A}" destId="{FF92C7D8-797C-417E-8F1B-6478CB3BBE45}" srcOrd="0" destOrd="0" presId="urn:microsoft.com/office/officeart/2005/8/layout/pyramid2"/>
    <dgm:cxn modelId="{45E52E3F-AD03-4795-B066-BBAE82543BD0}" type="presOf" srcId="{6BCCD87B-D758-40C6-883C-0E4F2AC8C958}" destId="{7E58BBB6-569C-49A2-8BDE-D765ED33525C}" srcOrd="0" destOrd="0" presId="urn:microsoft.com/office/officeart/2005/8/layout/pyramid2"/>
    <dgm:cxn modelId="{EF57683A-F566-420C-BCC4-56A182147939}" type="presOf" srcId="{A8CF0787-2639-47B9-859D-3C946BDCFA5A}" destId="{676D9D8E-21B5-4174-BE17-424DBE1BD918}" srcOrd="0" destOrd="0" presId="urn:microsoft.com/office/officeart/2005/8/layout/pyramid2"/>
    <dgm:cxn modelId="{8846B187-187A-499F-98CD-9B3ACFF01064}" type="presOf" srcId="{F0BE7094-2629-440A-9778-F464CDCA0ADB}" destId="{ED84611A-F7B1-4DEB-A7F1-D52DFEAB078F}" srcOrd="0" destOrd="0" presId="urn:microsoft.com/office/officeart/2005/8/layout/pyramid2"/>
    <dgm:cxn modelId="{1450BDB3-0A7E-49DE-9F87-26FA853092D3}" srcId="{0726DBC2-2ED2-4342-8D25-AF39D5DD360A}" destId="{F503C7C2-75E2-46C0-87AF-7003E635FE8C}" srcOrd="7" destOrd="0" parTransId="{A30613CC-68C3-4A90-8AD0-CA7112FF04AA}" sibTransId="{659531CE-5D05-4EB9-83B8-23E7C5941830}"/>
    <dgm:cxn modelId="{B3835186-34D9-4FC2-95A4-FDE13FAB582E}" srcId="{0726DBC2-2ED2-4342-8D25-AF39D5DD360A}" destId="{F0BE7094-2629-440A-9778-F464CDCA0ADB}" srcOrd="6" destOrd="0" parTransId="{E9F96885-5E6D-454B-9E52-EED9CD7A457C}" sibTransId="{A4AC6E73-EE2B-40B6-968C-759008804EAF}"/>
    <dgm:cxn modelId="{9D12D654-4DEE-48A8-9578-01EC6E4AA697}" type="presOf" srcId="{A9041564-D54A-4878-BF5D-9545C9EEB8C0}" destId="{224020E4-8FE2-43C8-88B3-D482BE0FD487}" srcOrd="0" destOrd="0" presId="urn:microsoft.com/office/officeart/2005/8/layout/pyramid2"/>
    <dgm:cxn modelId="{1BD81D00-16CF-4A1E-91E1-C13A6F6FA8F4}" srcId="{0726DBC2-2ED2-4342-8D25-AF39D5DD360A}" destId="{6BCCD87B-D758-40C6-883C-0E4F2AC8C958}" srcOrd="5" destOrd="0" parTransId="{257DF416-4914-4823-9DC1-101F79C49D5B}" sibTransId="{CB7F2669-2E98-4BE0-A433-3C1EA75A2D40}"/>
    <dgm:cxn modelId="{2BE5DACB-2802-4080-B928-7C680930BC3C}" srcId="{0726DBC2-2ED2-4342-8D25-AF39D5DD360A}" destId="{BD6DB609-6FA7-4F73-9051-FA7D030347CC}" srcOrd="4" destOrd="0" parTransId="{A8D8B8E6-85A3-4703-8BD0-B5E3F3823B37}" sibTransId="{5DD4E8D1-9D63-4027-816B-A0E3582FD77C}"/>
    <dgm:cxn modelId="{99FC2F96-F917-45FC-BE49-2EE2046BC0ED}" type="presOf" srcId="{F503C7C2-75E2-46C0-87AF-7003E635FE8C}" destId="{C88E955C-AA75-474C-A685-9C9759BF48A3}" srcOrd="0" destOrd="0" presId="urn:microsoft.com/office/officeart/2005/8/layout/pyramid2"/>
    <dgm:cxn modelId="{996C821B-979C-4234-B817-A185EED4AA17}" srcId="{0726DBC2-2ED2-4342-8D25-AF39D5DD360A}" destId="{7F2CC8E1-56B3-4008-8255-7BA2851E0CE1}" srcOrd="0" destOrd="0" parTransId="{76E81CDE-22BA-40A6-98D6-78352463074E}" sibTransId="{AC0A5B46-7BC7-495C-B4C5-8A3E2E3D61DC}"/>
    <dgm:cxn modelId="{5B840BDE-FEB3-48FD-929E-D561BD4BE289}" srcId="{0726DBC2-2ED2-4342-8D25-AF39D5DD360A}" destId="{A9041564-D54A-4878-BF5D-9545C9EEB8C0}" srcOrd="8" destOrd="0" parTransId="{493866C2-6635-4794-B02E-27422B8A4D65}" sibTransId="{D595E03A-73B1-4589-94E7-7B6FB970B3CB}"/>
    <dgm:cxn modelId="{0B6641BE-23C5-400E-BDBE-8F329F1D9E88}" srcId="{0726DBC2-2ED2-4342-8D25-AF39D5DD360A}" destId="{7B305FB7-90D7-492D-A3AB-6652D47D215E}" srcOrd="2" destOrd="0" parTransId="{2D733154-25F8-4DDD-A2E6-BA9A5648CF0B}" sibTransId="{0A3F7CE7-CE69-4F84-AE8E-133682827EF7}"/>
    <dgm:cxn modelId="{A647BCCB-53ED-4BF2-A42C-E0EFFB3E832D}" type="presOf" srcId="{30FC00E1-B24B-4CC0-B7F0-0EA53E9059DC}" destId="{77D8A54A-F3DB-4698-886B-9C712C0478BA}" srcOrd="0" destOrd="0" presId="urn:microsoft.com/office/officeart/2005/8/layout/pyramid2"/>
    <dgm:cxn modelId="{71C77D9C-8EEA-4C76-992C-AB120ED870BE}" srcId="{0726DBC2-2ED2-4342-8D25-AF39D5DD360A}" destId="{A8CF0787-2639-47B9-859D-3C946BDCFA5A}" srcOrd="3" destOrd="0" parTransId="{5CE81DBC-E354-4E36-BDD1-232C5A4C5004}" sibTransId="{8A0EBD07-A0F0-4323-9C80-9784D5CEE5F6}"/>
    <dgm:cxn modelId="{1EC60D02-80AC-4798-BEE4-7CF44B62F099}" type="presOf" srcId="{7B305FB7-90D7-492D-A3AB-6652D47D215E}" destId="{357485C8-D15F-426A-9FA4-FD7A8249123C}" srcOrd="0" destOrd="0" presId="urn:microsoft.com/office/officeart/2005/8/layout/pyramid2"/>
    <dgm:cxn modelId="{844AFD5A-8FEB-4C15-9E51-8FEB3E69C76E}" srcId="{0726DBC2-2ED2-4342-8D25-AF39D5DD360A}" destId="{30FC00E1-B24B-4CC0-B7F0-0EA53E9059DC}" srcOrd="1" destOrd="0" parTransId="{AF3BA916-4EBE-46D7-9200-84CC2AA59348}" sibTransId="{8C24172C-D402-4D58-A265-90A451276C48}"/>
    <dgm:cxn modelId="{18056630-A612-4E54-AC9F-35BF49A21152}" type="presParOf" srcId="{FF92C7D8-797C-417E-8F1B-6478CB3BBE45}" destId="{5CD47A8C-3482-4E8A-BB69-229257559DFE}" srcOrd="0" destOrd="0" presId="urn:microsoft.com/office/officeart/2005/8/layout/pyramid2"/>
    <dgm:cxn modelId="{F6F1CC1B-85E3-46E9-A2A8-F445D18A55AD}" type="presParOf" srcId="{FF92C7D8-797C-417E-8F1B-6478CB3BBE45}" destId="{E967D7AF-E771-403A-B0EE-30D976BB34D0}" srcOrd="1" destOrd="0" presId="urn:microsoft.com/office/officeart/2005/8/layout/pyramid2"/>
    <dgm:cxn modelId="{05ED6CD3-28FF-4686-BD6D-4E5F4218E8F4}" type="presParOf" srcId="{E967D7AF-E771-403A-B0EE-30D976BB34D0}" destId="{206CEDE0-A51F-4E94-930D-008181501C9B}" srcOrd="0" destOrd="0" presId="urn:microsoft.com/office/officeart/2005/8/layout/pyramid2"/>
    <dgm:cxn modelId="{198CB1AF-0131-4558-8CD4-7CFE449A9730}" type="presParOf" srcId="{E967D7AF-E771-403A-B0EE-30D976BB34D0}" destId="{8339D110-094C-4057-BEE7-03123CB181E5}" srcOrd="1" destOrd="0" presId="urn:microsoft.com/office/officeart/2005/8/layout/pyramid2"/>
    <dgm:cxn modelId="{E862A48C-D8BD-4BF4-9223-58152EE3DDF2}" type="presParOf" srcId="{E967D7AF-E771-403A-B0EE-30D976BB34D0}" destId="{77D8A54A-F3DB-4698-886B-9C712C0478BA}" srcOrd="2" destOrd="0" presId="urn:microsoft.com/office/officeart/2005/8/layout/pyramid2"/>
    <dgm:cxn modelId="{A389FE35-F1D6-4573-9156-EDB140E960A2}" type="presParOf" srcId="{E967D7AF-E771-403A-B0EE-30D976BB34D0}" destId="{14368181-FDDE-4AB4-87E2-E5E09B8E3034}" srcOrd="3" destOrd="0" presId="urn:microsoft.com/office/officeart/2005/8/layout/pyramid2"/>
    <dgm:cxn modelId="{4FC72E76-31E4-40B3-B100-457CB13B1EDF}" type="presParOf" srcId="{E967D7AF-E771-403A-B0EE-30D976BB34D0}" destId="{357485C8-D15F-426A-9FA4-FD7A8249123C}" srcOrd="4" destOrd="0" presId="urn:microsoft.com/office/officeart/2005/8/layout/pyramid2"/>
    <dgm:cxn modelId="{E0D95EFB-674F-4C97-91F9-FF10E54F8CBA}" type="presParOf" srcId="{E967D7AF-E771-403A-B0EE-30D976BB34D0}" destId="{6AE7B482-4A70-4E2B-B8B2-6489A53F3976}" srcOrd="5" destOrd="0" presId="urn:microsoft.com/office/officeart/2005/8/layout/pyramid2"/>
    <dgm:cxn modelId="{53A439F8-DF15-4E41-AC91-E15D86C2B6E6}" type="presParOf" srcId="{E967D7AF-E771-403A-B0EE-30D976BB34D0}" destId="{676D9D8E-21B5-4174-BE17-424DBE1BD918}" srcOrd="6" destOrd="0" presId="urn:microsoft.com/office/officeart/2005/8/layout/pyramid2"/>
    <dgm:cxn modelId="{0AD97199-3FA1-404D-A26F-1F19D186A468}" type="presParOf" srcId="{E967D7AF-E771-403A-B0EE-30D976BB34D0}" destId="{7254230D-6E56-4E2A-B988-F7C9CA1F1112}" srcOrd="7" destOrd="0" presId="urn:microsoft.com/office/officeart/2005/8/layout/pyramid2"/>
    <dgm:cxn modelId="{53EB6B48-FE56-4F67-BA58-A6457176C038}" type="presParOf" srcId="{E967D7AF-E771-403A-B0EE-30D976BB34D0}" destId="{BECDB7D4-4DEB-4E8D-88D5-FA2007CBBB0A}" srcOrd="8" destOrd="0" presId="urn:microsoft.com/office/officeart/2005/8/layout/pyramid2"/>
    <dgm:cxn modelId="{216BF5D3-4A81-4157-9305-8C486C0019F5}" type="presParOf" srcId="{E967D7AF-E771-403A-B0EE-30D976BB34D0}" destId="{BEBD6998-4BFD-481C-A80E-58AF64B24571}" srcOrd="9" destOrd="0" presId="urn:microsoft.com/office/officeart/2005/8/layout/pyramid2"/>
    <dgm:cxn modelId="{AAE28C7D-2309-4B70-8D6A-4C14307E1E2C}" type="presParOf" srcId="{E967D7AF-E771-403A-B0EE-30D976BB34D0}" destId="{7E58BBB6-569C-49A2-8BDE-D765ED33525C}" srcOrd="10" destOrd="0" presId="urn:microsoft.com/office/officeart/2005/8/layout/pyramid2"/>
    <dgm:cxn modelId="{4D85E1FB-348B-46DD-902F-E8F0957A5242}" type="presParOf" srcId="{E967D7AF-E771-403A-B0EE-30D976BB34D0}" destId="{07170B38-2C92-4A6B-A160-3D21E746DEB9}" srcOrd="11" destOrd="0" presId="urn:microsoft.com/office/officeart/2005/8/layout/pyramid2"/>
    <dgm:cxn modelId="{6FC81453-DB3F-44F0-9090-8CCD52471BB0}" type="presParOf" srcId="{E967D7AF-E771-403A-B0EE-30D976BB34D0}" destId="{ED84611A-F7B1-4DEB-A7F1-D52DFEAB078F}" srcOrd="12" destOrd="0" presId="urn:microsoft.com/office/officeart/2005/8/layout/pyramid2"/>
    <dgm:cxn modelId="{1011DC26-0E6E-4B09-B268-F61A0DB72020}" type="presParOf" srcId="{E967D7AF-E771-403A-B0EE-30D976BB34D0}" destId="{54536BA8-CF01-4E63-BA10-9BB30137BD4D}" srcOrd="13" destOrd="0" presId="urn:microsoft.com/office/officeart/2005/8/layout/pyramid2"/>
    <dgm:cxn modelId="{2137919D-D551-44A1-A06D-B55BB1F52CCF}" type="presParOf" srcId="{E967D7AF-E771-403A-B0EE-30D976BB34D0}" destId="{C88E955C-AA75-474C-A685-9C9759BF48A3}" srcOrd="14" destOrd="0" presId="urn:microsoft.com/office/officeart/2005/8/layout/pyramid2"/>
    <dgm:cxn modelId="{195DF232-7F62-4385-95B6-55BCBBB0C7E3}" type="presParOf" srcId="{E967D7AF-E771-403A-B0EE-30D976BB34D0}" destId="{A3933ABF-C0CD-4D1F-AE9F-668FFE636A95}" srcOrd="15" destOrd="0" presId="urn:microsoft.com/office/officeart/2005/8/layout/pyramid2"/>
    <dgm:cxn modelId="{B9CA3346-B492-463B-B455-62B6EA5BE9EA}" type="presParOf" srcId="{E967D7AF-E771-403A-B0EE-30D976BB34D0}" destId="{224020E4-8FE2-43C8-88B3-D482BE0FD487}" srcOrd="16" destOrd="0" presId="urn:microsoft.com/office/officeart/2005/8/layout/pyramid2"/>
    <dgm:cxn modelId="{6E781582-00DA-43CE-91FA-2B6AD4ECC46F}" type="presParOf" srcId="{E967D7AF-E771-403A-B0EE-30D976BB34D0}" destId="{E9965B39-F7CF-435A-869B-C2BE62E27536}" srcOrd="1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F85CF-2BAE-4288-A06B-4F6B072E4C1D}" type="doc">
      <dgm:prSet loTypeId="urn:microsoft.com/office/officeart/2005/8/layout/process4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77E656-48F2-4FE9-AD30-28252E7F818F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Видеофильмы, телепередачи</a:t>
          </a:r>
          <a:endParaRPr lang="ru-RU" sz="3200" dirty="0">
            <a:solidFill>
              <a:schemeClr val="tx2"/>
            </a:solidFill>
          </a:endParaRPr>
        </a:p>
      </dgm:t>
    </dgm:pt>
    <dgm:pt modelId="{CD4D6A09-4CC4-47ED-9233-9CE6AA4D0B31}" type="parTrans" cxnId="{A7D40C8A-D75E-4F12-8490-B2E53A3D3DDE}">
      <dgm:prSet/>
      <dgm:spPr/>
      <dgm:t>
        <a:bodyPr/>
        <a:lstStyle/>
        <a:p>
          <a:endParaRPr lang="ru-RU"/>
        </a:p>
      </dgm:t>
    </dgm:pt>
    <dgm:pt modelId="{E49831E3-3056-4071-A998-040D496E7F4E}" type="sibTrans" cxnId="{A7D40C8A-D75E-4F12-8490-B2E53A3D3DDE}">
      <dgm:prSet/>
      <dgm:spPr/>
      <dgm:t>
        <a:bodyPr/>
        <a:lstStyle/>
        <a:p>
          <a:endParaRPr lang="ru-RU"/>
        </a:p>
      </dgm:t>
    </dgm:pt>
    <dgm:pt modelId="{C2624D71-EA0A-4A69-A04A-951B879616FE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Газета «Перемена»</a:t>
          </a:r>
          <a:endParaRPr lang="ru-RU" sz="3200" dirty="0">
            <a:solidFill>
              <a:schemeClr val="tx2"/>
            </a:solidFill>
          </a:endParaRPr>
        </a:p>
      </dgm:t>
    </dgm:pt>
    <dgm:pt modelId="{D63CE458-CBFC-4E70-B90A-4128ABBDEDF7}" type="parTrans" cxnId="{284C4F44-8D5F-4F6C-8BEF-608E769062E4}">
      <dgm:prSet/>
      <dgm:spPr/>
      <dgm:t>
        <a:bodyPr/>
        <a:lstStyle/>
        <a:p>
          <a:endParaRPr lang="ru-RU"/>
        </a:p>
      </dgm:t>
    </dgm:pt>
    <dgm:pt modelId="{0EAECB51-516D-4B95-B032-988133FDF4B6}" type="sibTrans" cxnId="{284C4F44-8D5F-4F6C-8BEF-608E769062E4}">
      <dgm:prSet/>
      <dgm:spPr/>
      <dgm:t>
        <a:bodyPr/>
        <a:lstStyle/>
        <a:p>
          <a:endParaRPr lang="ru-RU"/>
        </a:p>
      </dgm:t>
    </dgm:pt>
    <dgm:pt modelId="{1ACF2A7A-8685-4277-8A6A-A64BD8136D9F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Конкурсные сочинения</a:t>
          </a:r>
          <a:endParaRPr lang="ru-RU" sz="3200" dirty="0">
            <a:solidFill>
              <a:schemeClr val="tx2"/>
            </a:solidFill>
          </a:endParaRPr>
        </a:p>
      </dgm:t>
    </dgm:pt>
    <dgm:pt modelId="{1AACFFD9-F529-4B6D-9855-63225691FD38}" type="parTrans" cxnId="{4AEDE81B-6415-4651-8F2F-3AD9CF30289C}">
      <dgm:prSet/>
      <dgm:spPr/>
      <dgm:t>
        <a:bodyPr/>
        <a:lstStyle/>
        <a:p>
          <a:endParaRPr lang="ru-RU"/>
        </a:p>
      </dgm:t>
    </dgm:pt>
    <dgm:pt modelId="{9A938358-A9AD-417D-871E-753CAE40021A}" type="sibTrans" cxnId="{4AEDE81B-6415-4651-8F2F-3AD9CF30289C}">
      <dgm:prSet/>
      <dgm:spPr/>
      <dgm:t>
        <a:bodyPr/>
        <a:lstStyle/>
        <a:p>
          <a:endParaRPr lang="ru-RU"/>
        </a:p>
      </dgm:t>
    </dgm:pt>
    <dgm:pt modelId="{43E0A99F-1EF1-4D2D-94CF-3E5B6A633E86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Литературные презентации</a:t>
          </a:r>
          <a:endParaRPr lang="ru-RU" sz="3200" dirty="0">
            <a:solidFill>
              <a:schemeClr val="tx2"/>
            </a:solidFill>
          </a:endParaRPr>
        </a:p>
      </dgm:t>
    </dgm:pt>
    <dgm:pt modelId="{497CCD06-CFC8-432E-803D-503A31C39B1F}" type="parTrans" cxnId="{D1222080-9587-4BE1-AF8B-F6DD6BAA4341}">
      <dgm:prSet/>
      <dgm:spPr/>
      <dgm:t>
        <a:bodyPr/>
        <a:lstStyle/>
        <a:p>
          <a:endParaRPr lang="ru-RU"/>
        </a:p>
      </dgm:t>
    </dgm:pt>
    <dgm:pt modelId="{96FD0FF5-4945-4527-9F90-E63E527DB9AC}" type="sibTrans" cxnId="{D1222080-9587-4BE1-AF8B-F6DD6BAA4341}">
      <dgm:prSet/>
      <dgm:spPr/>
      <dgm:t>
        <a:bodyPr/>
        <a:lstStyle/>
        <a:p>
          <a:endParaRPr lang="ru-RU"/>
        </a:p>
      </dgm:t>
    </dgm:pt>
    <dgm:pt modelId="{84339D49-E3C1-414F-896B-9A2BC42C8185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Конкурсы чтецов</a:t>
          </a:r>
          <a:endParaRPr lang="ru-RU" sz="3200" dirty="0">
            <a:solidFill>
              <a:schemeClr val="tx2"/>
            </a:solidFill>
          </a:endParaRPr>
        </a:p>
      </dgm:t>
    </dgm:pt>
    <dgm:pt modelId="{8428A3A8-EE8D-4C4B-B5A2-FC588557AA14}" type="parTrans" cxnId="{E1DC3101-C2DA-41E2-A74A-F6919AA6CEB8}">
      <dgm:prSet/>
      <dgm:spPr/>
      <dgm:t>
        <a:bodyPr/>
        <a:lstStyle/>
        <a:p>
          <a:endParaRPr lang="ru-RU"/>
        </a:p>
      </dgm:t>
    </dgm:pt>
    <dgm:pt modelId="{B01C1AAB-8E66-4B56-AD61-C5031623C7CC}" type="sibTrans" cxnId="{E1DC3101-C2DA-41E2-A74A-F6919AA6CEB8}">
      <dgm:prSet/>
      <dgm:spPr/>
      <dgm:t>
        <a:bodyPr/>
        <a:lstStyle/>
        <a:p>
          <a:endParaRPr lang="ru-RU"/>
        </a:p>
      </dgm:t>
    </dgm:pt>
    <dgm:pt modelId="{EC9398BC-7539-45AE-968C-ADE945A99266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2"/>
              </a:solidFill>
            </a:rPr>
            <a:t>Исследовательские работы</a:t>
          </a:r>
          <a:endParaRPr lang="ru-RU" sz="3200" dirty="0">
            <a:solidFill>
              <a:schemeClr val="tx2"/>
            </a:solidFill>
          </a:endParaRPr>
        </a:p>
      </dgm:t>
    </dgm:pt>
    <dgm:pt modelId="{FC0693D5-142C-45AE-A3D2-64A2B5AB40F0}" type="parTrans" cxnId="{5DBF1133-2CD5-43D5-B056-21614F92265B}">
      <dgm:prSet/>
      <dgm:spPr/>
      <dgm:t>
        <a:bodyPr/>
        <a:lstStyle/>
        <a:p>
          <a:endParaRPr lang="ru-RU"/>
        </a:p>
      </dgm:t>
    </dgm:pt>
    <dgm:pt modelId="{1B2039D6-DC27-477E-8C7D-9CD9FB873E0D}" type="sibTrans" cxnId="{5DBF1133-2CD5-43D5-B056-21614F92265B}">
      <dgm:prSet/>
      <dgm:spPr/>
      <dgm:t>
        <a:bodyPr/>
        <a:lstStyle/>
        <a:p>
          <a:endParaRPr lang="ru-RU"/>
        </a:p>
      </dgm:t>
    </dgm:pt>
    <dgm:pt modelId="{3D5153B7-2A5F-4522-AC3C-09A06263FC97}" type="pres">
      <dgm:prSet presAssocID="{1DBF85CF-2BAE-4288-A06B-4F6B072E4C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D4123-9A37-4B15-9393-A6DA5353BC88}" type="pres">
      <dgm:prSet presAssocID="{EC9398BC-7539-45AE-968C-ADE945A99266}" presName="boxAndChildren" presStyleCnt="0"/>
      <dgm:spPr/>
    </dgm:pt>
    <dgm:pt modelId="{5ACA9C1D-FC17-4D0E-BFC6-967D3504C26C}" type="pres">
      <dgm:prSet presAssocID="{EC9398BC-7539-45AE-968C-ADE945A99266}" presName="parentTextBox" presStyleLbl="node1" presStyleIdx="0" presStyleCnt="6"/>
      <dgm:spPr/>
      <dgm:t>
        <a:bodyPr/>
        <a:lstStyle/>
        <a:p>
          <a:endParaRPr lang="ru-RU"/>
        </a:p>
      </dgm:t>
    </dgm:pt>
    <dgm:pt modelId="{A7C1FCEE-6F30-4449-9D6F-22231089EE5C}" type="pres">
      <dgm:prSet presAssocID="{B01C1AAB-8E66-4B56-AD61-C5031623C7CC}" presName="sp" presStyleCnt="0"/>
      <dgm:spPr/>
    </dgm:pt>
    <dgm:pt modelId="{3BB0E0A5-6B9A-4FEA-9118-F7E75DACFF4C}" type="pres">
      <dgm:prSet presAssocID="{84339D49-E3C1-414F-896B-9A2BC42C8185}" presName="arrowAndChildren" presStyleCnt="0"/>
      <dgm:spPr/>
    </dgm:pt>
    <dgm:pt modelId="{9029DBD6-F0D0-4A75-8EB9-36AB57BC9500}" type="pres">
      <dgm:prSet presAssocID="{84339D49-E3C1-414F-896B-9A2BC42C8185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3F0A7235-8EBB-4C43-BCDB-12F69E8777D8}" type="pres">
      <dgm:prSet presAssocID="{96FD0FF5-4945-4527-9F90-E63E527DB9AC}" presName="sp" presStyleCnt="0"/>
      <dgm:spPr/>
    </dgm:pt>
    <dgm:pt modelId="{9507DF39-8405-41B8-9712-FDDF8A490EF4}" type="pres">
      <dgm:prSet presAssocID="{43E0A99F-1EF1-4D2D-94CF-3E5B6A633E86}" presName="arrowAndChildren" presStyleCnt="0"/>
      <dgm:spPr/>
    </dgm:pt>
    <dgm:pt modelId="{B6B9F8AF-BCF0-4D0D-B770-B2F4B6406E43}" type="pres">
      <dgm:prSet presAssocID="{43E0A99F-1EF1-4D2D-94CF-3E5B6A633E8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80686D24-48D0-43ED-B678-618A4BA47AA3}" type="pres">
      <dgm:prSet presAssocID="{9A938358-A9AD-417D-871E-753CAE40021A}" presName="sp" presStyleCnt="0"/>
      <dgm:spPr/>
    </dgm:pt>
    <dgm:pt modelId="{33D4D8B3-A92A-4584-ADE6-B49995E1280D}" type="pres">
      <dgm:prSet presAssocID="{1ACF2A7A-8685-4277-8A6A-A64BD8136D9F}" presName="arrowAndChildren" presStyleCnt="0"/>
      <dgm:spPr/>
    </dgm:pt>
    <dgm:pt modelId="{9AA30809-7BE9-4399-A114-0E938060F32F}" type="pres">
      <dgm:prSet presAssocID="{1ACF2A7A-8685-4277-8A6A-A64BD8136D9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AB073225-5EB0-4460-B608-92EA96E68C8F}" type="pres">
      <dgm:prSet presAssocID="{0EAECB51-516D-4B95-B032-988133FDF4B6}" presName="sp" presStyleCnt="0"/>
      <dgm:spPr/>
    </dgm:pt>
    <dgm:pt modelId="{99C95726-7421-43C7-9AF4-A206C5F8EE3E}" type="pres">
      <dgm:prSet presAssocID="{C2624D71-EA0A-4A69-A04A-951B879616FE}" presName="arrowAndChildren" presStyleCnt="0"/>
      <dgm:spPr/>
    </dgm:pt>
    <dgm:pt modelId="{C241652D-78C7-4798-93D1-DA9F475347DC}" type="pres">
      <dgm:prSet presAssocID="{C2624D71-EA0A-4A69-A04A-951B879616FE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B3C89292-71A6-4A6F-96F8-BB5694EF4F6A}" type="pres">
      <dgm:prSet presAssocID="{E49831E3-3056-4071-A998-040D496E7F4E}" presName="sp" presStyleCnt="0"/>
      <dgm:spPr/>
    </dgm:pt>
    <dgm:pt modelId="{34A3E62A-B156-45E6-A884-50F95DA98262}" type="pres">
      <dgm:prSet presAssocID="{C377E656-48F2-4FE9-AD30-28252E7F818F}" presName="arrowAndChildren" presStyleCnt="0"/>
      <dgm:spPr/>
    </dgm:pt>
    <dgm:pt modelId="{59ED2F1C-3AF8-429A-BA0F-0E861DB1026B}" type="pres">
      <dgm:prSet presAssocID="{C377E656-48F2-4FE9-AD30-28252E7F818F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5F5BDA8-22F1-4EED-BD48-84FAB2CDA224}" type="presOf" srcId="{C2624D71-EA0A-4A69-A04A-951B879616FE}" destId="{C241652D-78C7-4798-93D1-DA9F475347DC}" srcOrd="0" destOrd="0" presId="urn:microsoft.com/office/officeart/2005/8/layout/process4"/>
    <dgm:cxn modelId="{4AEDE81B-6415-4651-8F2F-3AD9CF30289C}" srcId="{1DBF85CF-2BAE-4288-A06B-4F6B072E4C1D}" destId="{1ACF2A7A-8685-4277-8A6A-A64BD8136D9F}" srcOrd="2" destOrd="0" parTransId="{1AACFFD9-F529-4B6D-9855-63225691FD38}" sibTransId="{9A938358-A9AD-417D-871E-753CAE40021A}"/>
    <dgm:cxn modelId="{8D235AC7-5124-405E-9578-A91776456E80}" type="presOf" srcId="{1DBF85CF-2BAE-4288-A06B-4F6B072E4C1D}" destId="{3D5153B7-2A5F-4522-AC3C-09A06263FC97}" srcOrd="0" destOrd="0" presId="urn:microsoft.com/office/officeart/2005/8/layout/process4"/>
    <dgm:cxn modelId="{752764FB-CABC-40AE-A39D-4B601D1C6B87}" type="presOf" srcId="{C377E656-48F2-4FE9-AD30-28252E7F818F}" destId="{59ED2F1C-3AF8-429A-BA0F-0E861DB1026B}" srcOrd="0" destOrd="0" presId="urn:microsoft.com/office/officeart/2005/8/layout/process4"/>
    <dgm:cxn modelId="{E1DC3101-C2DA-41E2-A74A-F6919AA6CEB8}" srcId="{1DBF85CF-2BAE-4288-A06B-4F6B072E4C1D}" destId="{84339D49-E3C1-414F-896B-9A2BC42C8185}" srcOrd="4" destOrd="0" parTransId="{8428A3A8-EE8D-4C4B-B5A2-FC588557AA14}" sibTransId="{B01C1AAB-8E66-4B56-AD61-C5031623C7CC}"/>
    <dgm:cxn modelId="{D1222080-9587-4BE1-AF8B-F6DD6BAA4341}" srcId="{1DBF85CF-2BAE-4288-A06B-4F6B072E4C1D}" destId="{43E0A99F-1EF1-4D2D-94CF-3E5B6A633E86}" srcOrd="3" destOrd="0" parTransId="{497CCD06-CFC8-432E-803D-503A31C39B1F}" sibTransId="{96FD0FF5-4945-4527-9F90-E63E527DB9AC}"/>
    <dgm:cxn modelId="{5DBF1133-2CD5-43D5-B056-21614F92265B}" srcId="{1DBF85CF-2BAE-4288-A06B-4F6B072E4C1D}" destId="{EC9398BC-7539-45AE-968C-ADE945A99266}" srcOrd="5" destOrd="0" parTransId="{FC0693D5-142C-45AE-A3D2-64A2B5AB40F0}" sibTransId="{1B2039D6-DC27-477E-8C7D-9CD9FB873E0D}"/>
    <dgm:cxn modelId="{A7D40C8A-D75E-4F12-8490-B2E53A3D3DDE}" srcId="{1DBF85CF-2BAE-4288-A06B-4F6B072E4C1D}" destId="{C377E656-48F2-4FE9-AD30-28252E7F818F}" srcOrd="0" destOrd="0" parTransId="{CD4D6A09-4CC4-47ED-9233-9CE6AA4D0B31}" sibTransId="{E49831E3-3056-4071-A998-040D496E7F4E}"/>
    <dgm:cxn modelId="{3C88563C-0806-4D1C-829D-B6C9CA428779}" type="presOf" srcId="{EC9398BC-7539-45AE-968C-ADE945A99266}" destId="{5ACA9C1D-FC17-4D0E-BFC6-967D3504C26C}" srcOrd="0" destOrd="0" presId="urn:microsoft.com/office/officeart/2005/8/layout/process4"/>
    <dgm:cxn modelId="{3021E3FA-AF6E-420D-83C7-73DCDA6D2B7B}" type="presOf" srcId="{1ACF2A7A-8685-4277-8A6A-A64BD8136D9F}" destId="{9AA30809-7BE9-4399-A114-0E938060F32F}" srcOrd="0" destOrd="0" presId="urn:microsoft.com/office/officeart/2005/8/layout/process4"/>
    <dgm:cxn modelId="{CB22B32D-F6AF-4DE8-B9FB-1F1DDD4D570A}" type="presOf" srcId="{43E0A99F-1EF1-4D2D-94CF-3E5B6A633E86}" destId="{B6B9F8AF-BCF0-4D0D-B770-B2F4B6406E43}" srcOrd="0" destOrd="0" presId="urn:microsoft.com/office/officeart/2005/8/layout/process4"/>
    <dgm:cxn modelId="{284C4F44-8D5F-4F6C-8BEF-608E769062E4}" srcId="{1DBF85CF-2BAE-4288-A06B-4F6B072E4C1D}" destId="{C2624D71-EA0A-4A69-A04A-951B879616FE}" srcOrd="1" destOrd="0" parTransId="{D63CE458-CBFC-4E70-B90A-4128ABBDEDF7}" sibTransId="{0EAECB51-516D-4B95-B032-988133FDF4B6}"/>
    <dgm:cxn modelId="{13E6A4E4-E52C-4D2E-8371-E087D69A4D43}" type="presOf" srcId="{84339D49-E3C1-414F-896B-9A2BC42C8185}" destId="{9029DBD6-F0D0-4A75-8EB9-36AB57BC9500}" srcOrd="0" destOrd="0" presId="urn:microsoft.com/office/officeart/2005/8/layout/process4"/>
    <dgm:cxn modelId="{B10BFBFF-C2E7-4224-845D-25D8B5293EDA}" type="presParOf" srcId="{3D5153B7-2A5F-4522-AC3C-09A06263FC97}" destId="{5B4D4123-9A37-4B15-9393-A6DA5353BC88}" srcOrd="0" destOrd="0" presId="urn:microsoft.com/office/officeart/2005/8/layout/process4"/>
    <dgm:cxn modelId="{61BCBCD5-5598-47FB-A4E2-5D54AA8133B0}" type="presParOf" srcId="{5B4D4123-9A37-4B15-9393-A6DA5353BC88}" destId="{5ACA9C1D-FC17-4D0E-BFC6-967D3504C26C}" srcOrd="0" destOrd="0" presId="urn:microsoft.com/office/officeart/2005/8/layout/process4"/>
    <dgm:cxn modelId="{B11ED287-0616-47AF-A450-CB23E998E91E}" type="presParOf" srcId="{3D5153B7-2A5F-4522-AC3C-09A06263FC97}" destId="{A7C1FCEE-6F30-4449-9D6F-22231089EE5C}" srcOrd="1" destOrd="0" presId="urn:microsoft.com/office/officeart/2005/8/layout/process4"/>
    <dgm:cxn modelId="{1A8D71FD-433A-4247-92BE-F34CCBE0C839}" type="presParOf" srcId="{3D5153B7-2A5F-4522-AC3C-09A06263FC97}" destId="{3BB0E0A5-6B9A-4FEA-9118-F7E75DACFF4C}" srcOrd="2" destOrd="0" presId="urn:microsoft.com/office/officeart/2005/8/layout/process4"/>
    <dgm:cxn modelId="{BF545800-E785-4282-BCBD-1313471512DF}" type="presParOf" srcId="{3BB0E0A5-6B9A-4FEA-9118-F7E75DACFF4C}" destId="{9029DBD6-F0D0-4A75-8EB9-36AB57BC9500}" srcOrd="0" destOrd="0" presId="urn:microsoft.com/office/officeart/2005/8/layout/process4"/>
    <dgm:cxn modelId="{65A58787-1E3C-4594-86AF-47DEE4899C74}" type="presParOf" srcId="{3D5153B7-2A5F-4522-AC3C-09A06263FC97}" destId="{3F0A7235-8EBB-4C43-BCDB-12F69E8777D8}" srcOrd="3" destOrd="0" presId="urn:microsoft.com/office/officeart/2005/8/layout/process4"/>
    <dgm:cxn modelId="{8F15C172-B86B-41B6-84A4-A576A0064764}" type="presParOf" srcId="{3D5153B7-2A5F-4522-AC3C-09A06263FC97}" destId="{9507DF39-8405-41B8-9712-FDDF8A490EF4}" srcOrd="4" destOrd="0" presId="urn:microsoft.com/office/officeart/2005/8/layout/process4"/>
    <dgm:cxn modelId="{43F7E9AE-B0E9-47E8-9000-DDFAB1AB834D}" type="presParOf" srcId="{9507DF39-8405-41B8-9712-FDDF8A490EF4}" destId="{B6B9F8AF-BCF0-4D0D-B770-B2F4B6406E43}" srcOrd="0" destOrd="0" presId="urn:microsoft.com/office/officeart/2005/8/layout/process4"/>
    <dgm:cxn modelId="{2BEBED01-1CB9-49A9-B3E3-ABFAC229CC6B}" type="presParOf" srcId="{3D5153B7-2A5F-4522-AC3C-09A06263FC97}" destId="{80686D24-48D0-43ED-B678-618A4BA47AA3}" srcOrd="5" destOrd="0" presId="urn:microsoft.com/office/officeart/2005/8/layout/process4"/>
    <dgm:cxn modelId="{BB83F97C-99BB-4821-B957-82A1633EBFE3}" type="presParOf" srcId="{3D5153B7-2A5F-4522-AC3C-09A06263FC97}" destId="{33D4D8B3-A92A-4584-ADE6-B49995E1280D}" srcOrd="6" destOrd="0" presId="urn:microsoft.com/office/officeart/2005/8/layout/process4"/>
    <dgm:cxn modelId="{7562E54B-6943-4359-BD4C-DAE7A542337F}" type="presParOf" srcId="{33D4D8B3-A92A-4584-ADE6-B49995E1280D}" destId="{9AA30809-7BE9-4399-A114-0E938060F32F}" srcOrd="0" destOrd="0" presId="urn:microsoft.com/office/officeart/2005/8/layout/process4"/>
    <dgm:cxn modelId="{D98D7002-8413-4B01-9A2C-EA737ED74679}" type="presParOf" srcId="{3D5153B7-2A5F-4522-AC3C-09A06263FC97}" destId="{AB073225-5EB0-4460-B608-92EA96E68C8F}" srcOrd="7" destOrd="0" presId="urn:microsoft.com/office/officeart/2005/8/layout/process4"/>
    <dgm:cxn modelId="{3058C513-69D9-4272-AF5D-C2E96FBBEEBC}" type="presParOf" srcId="{3D5153B7-2A5F-4522-AC3C-09A06263FC97}" destId="{99C95726-7421-43C7-9AF4-A206C5F8EE3E}" srcOrd="8" destOrd="0" presId="urn:microsoft.com/office/officeart/2005/8/layout/process4"/>
    <dgm:cxn modelId="{7A23FFD7-7A01-449A-86AD-DA747DD1D97B}" type="presParOf" srcId="{99C95726-7421-43C7-9AF4-A206C5F8EE3E}" destId="{C241652D-78C7-4798-93D1-DA9F475347DC}" srcOrd="0" destOrd="0" presId="urn:microsoft.com/office/officeart/2005/8/layout/process4"/>
    <dgm:cxn modelId="{3C76BF3F-5263-4FEA-9349-9EC65AB58B72}" type="presParOf" srcId="{3D5153B7-2A5F-4522-AC3C-09A06263FC97}" destId="{B3C89292-71A6-4A6F-96F8-BB5694EF4F6A}" srcOrd="9" destOrd="0" presId="urn:microsoft.com/office/officeart/2005/8/layout/process4"/>
    <dgm:cxn modelId="{F01FD341-1846-4F77-855A-93A99C0B2960}" type="presParOf" srcId="{3D5153B7-2A5F-4522-AC3C-09A06263FC97}" destId="{34A3E62A-B156-45E6-A884-50F95DA98262}" srcOrd="10" destOrd="0" presId="urn:microsoft.com/office/officeart/2005/8/layout/process4"/>
    <dgm:cxn modelId="{AA7CEC3C-70EC-43F4-9C3B-F96EFA3FB0DC}" type="presParOf" srcId="{34A3E62A-B156-45E6-A884-50F95DA98262}" destId="{59ED2F1C-3AF8-429A-BA0F-0E861DB1026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F7D35-25EE-4859-9BC6-D62440469622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E9A9C-940B-4F24-8B4C-AD639E57EEA6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/>
              </a:solidFill>
            </a:rPr>
            <a:t>Медиацентр «Солёный ключ» на базе загородного лагеря</a:t>
          </a:r>
          <a:endParaRPr lang="ru-RU" sz="2200" dirty="0">
            <a:solidFill>
              <a:schemeClr val="tx2"/>
            </a:solidFill>
          </a:endParaRPr>
        </a:p>
      </dgm:t>
    </dgm:pt>
    <dgm:pt modelId="{6273D105-5D43-4A99-A015-3834A67DCCA6}" type="parTrans" cxnId="{4704E3C1-9417-4392-9FB3-5E8A40842A2A}">
      <dgm:prSet/>
      <dgm:spPr/>
      <dgm:t>
        <a:bodyPr/>
        <a:lstStyle/>
        <a:p>
          <a:endParaRPr lang="ru-RU"/>
        </a:p>
      </dgm:t>
    </dgm:pt>
    <dgm:pt modelId="{7B73F04D-B742-4D6C-A4E0-235FD553703A}" type="sibTrans" cxnId="{4704E3C1-9417-4392-9FB3-5E8A40842A2A}">
      <dgm:prSet/>
      <dgm:spPr/>
      <dgm:t>
        <a:bodyPr/>
        <a:lstStyle/>
        <a:p>
          <a:endParaRPr lang="ru-RU"/>
        </a:p>
      </dgm:t>
    </dgm:pt>
    <dgm:pt modelId="{0175CE39-2A63-41E6-AE8C-8F75FEBAEDE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/>
              </a:solidFill>
            </a:rPr>
            <a:t>Подростковая газета «ЮШКО»</a:t>
          </a:r>
          <a:endParaRPr lang="ru-RU" sz="2200" dirty="0">
            <a:solidFill>
              <a:schemeClr val="tx2"/>
            </a:solidFill>
          </a:endParaRPr>
        </a:p>
      </dgm:t>
    </dgm:pt>
    <dgm:pt modelId="{9ADD6177-12CB-44C0-AC2E-CA40C33610C4}" type="parTrans" cxnId="{BDFF2978-BC25-4E64-AD96-32D70C962DB1}">
      <dgm:prSet/>
      <dgm:spPr/>
      <dgm:t>
        <a:bodyPr/>
        <a:lstStyle/>
        <a:p>
          <a:endParaRPr lang="ru-RU"/>
        </a:p>
      </dgm:t>
    </dgm:pt>
    <dgm:pt modelId="{E77E8D4E-FEC9-4BC8-A58E-E4C56D0A695D}" type="sibTrans" cxnId="{BDFF2978-BC25-4E64-AD96-32D70C962DB1}">
      <dgm:prSet/>
      <dgm:spPr/>
      <dgm:t>
        <a:bodyPr/>
        <a:lstStyle/>
        <a:p>
          <a:endParaRPr lang="ru-RU"/>
        </a:p>
      </dgm:t>
    </dgm:pt>
    <dgm:pt modelId="{35A95860-9106-4544-A012-C55ED2B8B3E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/>
              </a:solidFill>
            </a:rPr>
            <a:t>Выступления на педагогических сообществах, конференциях</a:t>
          </a:r>
          <a:endParaRPr lang="ru-RU" sz="2200" dirty="0">
            <a:solidFill>
              <a:schemeClr val="tx2"/>
            </a:solidFill>
          </a:endParaRPr>
        </a:p>
      </dgm:t>
    </dgm:pt>
    <dgm:pt modelId="{AE06011F-06F7-4A04-AC76-277AA9126077}" type="parTrans" cxnId="{9EBCE6C7-7CF3-4664-9BC8-6FF3DE7062F1}">
      <dgm:prSet/>
      <dgm:spPr/>
      <dgm:t>
        <a:bodyPr/>
        <a:lstStyle/>
        <a:p>
          <a:endParaRPr lang="ru-RU"/>
        </a:p>
      </dgm:t>
    </dgm:pt>
    <dgm:pt modelId="{845DFB01-FE97-419D-8BC2-35C538A5EE0B}" type="sibTrans" cxnId="{9EBCE6C7-7CF3-4664-9BC8-6FF3DE7062F1}">
      <dgm:prSet/>
      <dgm:spPr/>
      <dgm:t>
        <a:bodyPr/>
        <a:lstStyle/>
        <a:p>
          <a:endParaRPr lang="ru-RU"/>
        </a:p>
      </dgm:t>
    </dgm:pt>
    <dgm:pt modelId="{A1D6AF30-A113-4F9D-AF03-42242A8E1B3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/>
              </a:solidFill>
            </a:rPr>
            <a:t>Публикации на педагогических сайтах</a:t>
          </a:r>
          <a:endParaRPr lang="ru-RU" sz="2200" dirty="0">
            <a:solidFill>
              <a:schemeClr val="tx2"/>
            </a:solidFill>
          </a:endParaRPr>
        </a:p>
      </dgm:t>
    </dgm:pt>
    <dgm:pt modelId="{0639D8A6-3176-429A-B847-FE02EB0ACD97}" type="parTrans" cxnId="{20ED4738-8F94-455F-9461-FCFA7168DA9A}">
      <dgm:prSet/>
      <dgm:spPr/>
      <dgm:t>
        <a:bodyPr/>
        <a:lstStyle/>
        <a:p>
          <a:endParaRPr lang="ru-RU"/>
        </a:p>
      </dgm:t>
    </dgm:pt>
    <dgm:pt modelId="{B632140E-7CEF-4DF9-A1A3-D3FFCFF1E8B0}" type="sibTrans" cxnId="{20ED4738-8F94-455F-9461-FCFA7168DA9A}">
      <dgm:prSet/>
      <dgm:spPr/>
      <dgm:t>
        <a:bodyPr/>
        <a:lstStyle/>
        <a:p>
          <a:endParaRPr lang="ru-RU"/>
        </a:p>
      </dgm:t>
    </dgm:pt>
    <dgm:pt modelId="{43B2D57C-7D98-4307-944A-22899613D59C}" type="pres">
      <dgm:prSet presAssocID="{43FF7D35-25EE-4859-9BC6-D624404696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783A4-2483-491C-95E3-1E01DBAF5109}" type="pres">
      <dgm:prSet presAssocID="{54EE9A9C-940B-4F24-8B4C-AD639E57EEA6}" presName="parentLin" presStyleCnt="0"/>
      <dgm:spPr/>
    </dgm:pt>
    <dgm:pt modelId="{DEC575DD-BBDE-4976-81BE-15E17FC404F7}" type="pres">
      <dgm:prSet presAssocID="{54EE9A9C-940B-4F24-8B4C-AD639E57EE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F33A5A6-3625-4775-8104-2465E920132F}" type="pres">
      <dgm:prSet presAssocID="{54EE9A9C-940B-4F24-8B4C-AD639E57EE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C355A-FC9E-4F81-A701-467CC7D4B56E}" type="pres">
      <dgm:prSet presAssocID="{54EE9A9C-940B-4F24-8B4C-AD639E57EEA6}" presName="negativeSpace" presStyleCnt="0"/>
      <dgm:spPr/>
    </dgm:pt>
    <dgm:pt modelId="{906A94F2-43D0-411C-A2FE-6E41CCAC393F}" type="pres">
      <dgm:prSet presAssocID="{54EE9A9C-940B-4F24-8B4C-AD639E57EEA6}" presName="childText" presStyleLbl="conFgAcc1" presStyleIdx="0" presStyleCnt="4">
        <dgm:presLayoutVars>
          <dgm:bulletEnabled val="1"/>
        </dgm:presLayoutVars>
      </dgm:prSet>
      <dgm:spPr/>
    </dgm:pt>
    <dgm:pt modelId="{12DD364F-496D-401D-B5E7-B7FC748FB4D3}" type="pres">
      <dgm:prSet presAssocID="{7B73F04D-B742-4D6C-A4E0-235FD553703A}" presName="spaceBetweenRectangles" presStyleCnt="0"/>
      <dgm:spPr/>
    </dgm:pt>
    <dgm:pt modelId="{B3301BD4-5468-4E78-9921-E5EE05E637EC}" type="pres">
      <dgm:prSet presAssocID="{0175CE39-2A63-41E6-AE8C-8F75FEBAEDEC}" presName="parentLin" presStyleCnt="0"/>
      <dgm:spPr/>
    </dgm:pt>
    <dgm:pt modelId="{370653D8-778F-4961-96D0-8D90AFA0DCB9}" type="pres">
      <dgm:prSet presAssocID="{0175CE39-2A63-41E6-AE8C-8F75FEBAEDE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85B7A6B-8CF3-49B0-B544-A568DBED8585}" type="pres">
      <dgm:prSet presAssocID="{0175CE39-2A63-41E6-AE8C-8F75FEBAED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7C30A-6017-49E2-8DB7-23743D7F276C}" type="pres">
      <dgm:prSet presAssocID="{0175CE39-2A63-41E6-AE8C-8F75FEBAEDEC}" presName="negativeSpace" presStyleCnt="0"/>
      <dgm:spPr/>
    </dgm:pt>
    <dgm:pt modelId="{38A079CE-5ADB-4AC9-BDD6-71F2C699826A}" type="pres">
      <dgm:prSet presAssocID="{0175CE39-2A63-41E6-AE8C-8F75FEBAEDEC}" presName="childText" presStyleLbl="conFgAcc1" presStyleIdx="1" presStyleCnt="4">
        <dgm:presLayoutVars>
          <dgm:bulletEnabled val="1"/>
        </dgm:presLayoutVars>
      </dgm:prSet>
      <dgm:spPr/>
    </dgm:pt>
    <dgm:pt modelId="{DB01CCD9-6C67-47EC-AF21-F6FBFF7EB465}" type="pres">
      <dgm:prSet presAssocID="{E77E8D4E-FEC9-4BC8-A58E-E4C56D0A695D}" presName="spaceBetweenRectangles" presStyleCnt="0"/>
      <dgm:spPr/>
    </dgm:pt>
    <dgm:pt modelId="{A6C10AE6-9B3E-4C71-9525-BDF93BB345BF}" type="pres">
      <dgm:prSet presAssocID="{35A95860-9106-4544-A012-C55ED2B8B3E9}" presName="parentLin" presStyleCnt="0"/>
      <dgm:spPr/>
    </dgm:pt>
    <dgm:pt modelId="{D3DDD751-F02B-49BB-B283-943BBC316EEA}" type="pres">
      <dgm:prSet presAssocID="{35A95860-9106-4544-A012-C55ED2B8B3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B6DE841-E295-4C11-9BD1-96945DC00A55}" type="pres">
      <dgm:prSet presAssocID="{35A95860-9106-4544-A012-C55ED2B8B3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1805A-6131-45B6-AC4E-CBC3EFCDEEC1}" type="pres">
      <dgm:prSet presAssocID="{35A95860-9106-4544-A012-C55ED2B8B3E9}" presName="negativeSpace" presStyleCnt="0"/>
      <dgm:spPr/>
    </dgm:pt>
    <dgm:pt modelId="{78297259-6DDB-4221-8748-85827F850CAA}" type="pres">
      <dgm:prSet presAssocID="{35A95860-9106-4544-A012-C55ED2B8B3E9}" presName="childText" presStyleLbl="conFgAcc1" presStyleIdx="2" presStyleCnt="4">
        <dgm:presLayoutVars>
          <dgm:bulletEnabled val="1"/>
        </dgm:presLayoutVars>
      </dgm:prSet>
      <dgm:spPr/>
    </dgm:pt>
    <dgm:pt modelId="{57B8DB9D-802B-45A0-88CA-EE58C03132F9}" type="pres">
      <dgm:prSet presAssocID="{845DFB01-FE97-419D-8BC2-35C538A5EE0B}" presName="spaceBetweenRectangles" presStyleCnt="0"/>
      <dgm:spPr/>
    </dgm:pt>
    <dgm:pt modelId="{2E127281-2A42-4F06-BC84-A47DB56258FF}" type="pres">
      <dgm:prSet presAssocID="{A1D6AF30-A113-4F9D-AF03-42242A8E1B39}" presName="parentLin" presStyleCnt="0"/>
      <dgm:spPr/>
    </dgm:pt>
    <dgm:pt modelId="{78D9B6AD-5C36-44BC-AF73-5AF6349692D1}" type="pres">
      <dgm:prSet presAssocID="{A1D6AF30-A113-4F9D-AF03-42242A8E1B3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86A6FF5-F9C8-4661-8F86-8C1CC9FA8C20}" type="pres">
      <dgm:prSet presAssocID="{A1D6AF30-A113-4F9D-AF03-42242A8E1B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2C118-FD98-40C8-9764-C3A17D193CB2}" type="pres">
      <dgm:prSet presAssocID="{A1D6AF30-A113-4F9D-AF03-42242A8E1B39}" presName="negativeSpace" presStyleCnt="0"/>
      <dgm:spPr/>
    </dgm:pt>
    <dgm:pt modelId="{C0E1D80E-DBAA-42F9-BF88-181026ED9975}" type="pres">
      <dgm:prSet presAssocID="{A1D6AF30-A113-4F9D-AF03-42242A8E1B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AD2A2B-CE82-4865-9D2F-56596F2743DB}" type="presOf" srcId="{0175CE39-2A63-41E6-AE8C-8F75FEBAEDEC}" destId="{E85B7A6B-8CF3-49B0-B544-A568DBED8585}" srcOrd="1" destOrd="0" presId="urn:microsoft.com/office/officeart/2005/8/layout/list1"/>
    <dgm:cxn modelId="{9EBCE6C7-7CF3-4664-9BC8-6FF3DE7062F1}" srcId="{43FF7D35-25EE-4859-9BC6-D62440469622}" destId="{35A95860-9106-4544-A012-C55ED2B8B3E9}" srcOrd="2" destOrd="0" parTransId="{AE06011F-06F7-4A04-AC76-277AA9126077}" sibTransId="{845DFB01-FE97-419D-8BC2-35C538A5EE0B}"/>
    <dgm:cxn modelId="{CD87A8A1-FC96-491C-9195-384B64CA9035}" type="presOf" srcId="{54EE9A9C-940B-4F24-8B4C-AD639E57EEA6}" destId="{DEC575DD-BBDE-4976-81BE-15E17FC404F7}" srcOrd="0" destOrd="0" presId="urn:microsoft.com/office/officeart/2005/8/layout/list1"/>
    <dgm:cxn modelId="{95622EEE-2B3C-4D80-AFC1-EAA8176B4B64}" type="presOf" srcId="{A1D6AF30-A113-4F9D-AF03-42242A8E1B39}" destId="{78D9B6AD-5C36-44BC-AF73-5AF6349692D1}" srcOrd="0" destOrd="0" presId="urn:microsoft.com/office/officeart/2005/8/layout/list1"/>
    <dgm:cxn modelId="{20ED4738-8F94-455F-9461-FCFA7168DA9A}" srcId="{43FF7D35-25EE-4859-9BC6-D62440469622}" destId="{A1D6AF30-A113-4F9D-AF03-42242A8E1B39}" srcOrd="3" destOrd="0" parTransId="{0639D8A6-3176-429A-B847-FE02EB0ACD97}" sibTransId="{B632140E-7CEF-4DF9-A1A3-D3FFCFF1E8B0}"/>
    <dgm:cxn modelId="{146FEF66-A8FB-4F0D-A220-D435BF0815AF}" type="presOf" srcId="{54EE9A9C-940B-4F24-8B4C-AD639E57EEA6}" destId="{FF33A5A6-3625-4775-8104-2465E920132F}" srcOrd="1" destOrd="0" presId="urn:microsoft.com/office/officeart/2005/8/layout/list1"/>
    <dgm:cxn modelId="{AA70B452-4170-46B6-B49D-8656C67EBE22}" type="presOf" srcId="{A1D6AF30-A113-4F9D-AF03-42242A8E1B39}" destId="{886A6FF5-F9C8-4661-8F86-8C1CC9FA8C20}" srcOrd="1" destOrd="0" presId="urn:microsoft.com/office/officeart/2005/8/layout/list1"/>
    <dgm:cxn modelId="{22705415-E3AE-46A4-88B0-10226D681A6D}" type="presOf" srcId="{43FF7D35-25EE-4859-9BC6-D62440469622}" destId="{43B2D57C-7D98-4307-944A-22899613D59C}" srcOrd="0" destOrd="0" presId="urn:microsoft.com/office/officeart/2005/8/layout/list1"/>
    <dgm:cxn modelId="{CC72247D-0675-4565-A3C8-6475318D2072}" type="presOf" srcId="{35A95860-9106-4544-A012-C55ED2B8B3E9}" destId="{D3DDD751-F02B-49BB-B283-943BBC316EEA}" srcOrd="0" destOrd="0" presId="urn:microsoft.com/office/officeart/2005/8/layout/list1"/>
    <dgm:cxn modelId="{4704E3C1-9417-4392-9FB3-5E8A40842A2A}" srcId="{43FF7D35-25EE-4859-9BC6-D62440469622}" destId="{54EE9A9C-940B-4F24-8B4C-AD639E57EEA6}" srcOrd="0" destOrd="0" parTransId="{6273D105-5D43-4A99-A015-3834A67DCCA6}" sibTransId="{7B73F04D-B742-4D6C-A4E0-235FD553703A}"/>
    <dgm:cxn modelId="{BDFF2978-BC25-4E64-AD96-32D70C962DB1}" srcId="{43FF7D35-25EE-4859-9BC6-D62440469622}" destId="{0175CE39-2A63-41E6-AE8C-8F75FEBAEDEC}" srcOrd="1" destOrd="0" parTransId="{9ADD6177-12CB-44C0-AC2E-CA40C33610C4}" sibTransId="{E77E8D4E-FEC9-4BC8-A58E-E4C56D0A695D}"/>
    <dgm:cxn modelId="{B1EC8D6B-1EF7-4EDC-BAAF-0E598AD500FE}" type="presOf" srcId="{35A95860-9106-4544-A012-C55ED2B8B3E9}" destId="{AB6DE841-E295-4C11-9BD1-96945DC00A55}" srcOrd="1" destOrd="0" presId="urn:microsoft.com/office/officeart/2005/8/layout/list1"/>
    <dgm:cxn modelId="{5D7B45BC-3A5F-446A-8123-2F92129538FA}" type="presOf" srcId="{0175CE39-2A63-41E6-AE8C-8F75FEBAEDEC}" destId="{370653D8-778F-4961-96D0-8D90AFA0DCB9}" srcOrd="0" destOrd="0" presId="urn:microsoft.com/office/officeart/2005/8/layout/list1"/>
    <dgm:cxn modelId="{77E785D3-98E1-4CA2-89B8-4C12EA9D3658}" type="presParOf" srcId="{43B2D57C-7D98-4307-944A-22899613D59C}" destId="{122783A4-2483-491C-95E3-1E01DBAF5109}" srcOrd="0" destOrd="0" presId="urn:microsoft.com/office/officeart/2005/8/layout/list1"/>
    <dgm:cxn modelId="{27BBC971-BBA0-45C4-AF40-A1C47D01F6B5}" type="presParOf" srcId="{122783A4-2483-491C-95E3-1E01DBAF5109}" destId="{DEC575DD-BBDE-4976-81BE-15E17FC404F7}" srcOrd="0" destOrd="0" presId="urn:microsoft.com/office/officeart/2005/8/layout/list1"/>
    <dgm:cxn modelId="{A6389442-ACA7-428E-9949-817881C7B662}" type="presParOf" srcId="{122783A4-2483-491C-95E3-1E01DBAF5109}" destId="{FF33A5A6-3625-4775-8104-2465E920132F}" srcOrd="1" destOrd="0" presId="urn:microsoft.com/office/officeart/2005/8/layout/list1"/>
    <dgm:cxn modelId="{0442D83E-E6AE-4733-9262-1BD9482EC9AB}" type="presParOf" srcId="{43B2D57C-7D98-4307-944A-22899613D59C}" destId="{86FC355A-FC9E-4F81-A701-467CC7D4B56E}" srcOrd="1" destOrd="0" presId="urn:microsoft.com/office/officeart/2005/8/layout/list1"/>
    <dgm:cxn modelId="{743A1A9C-1556-4574-8FE9-437BF511AA17}" type="presParOf" srcId="{43B2D57C-7D98-4307-944A-22899613D59C}" destId="{906A94F2-43D0-411C-A2FE-6E41CCAC393F}" srcOrd="2" destOrd="0" presId="urn:microsoft.com/office/officeart/2005/8/layout/list1"/>
    <dgm:cxn modelId="{B72D4057-5482-4FD9-9782-278D94AF5AEB}" type="presParOf" srcId="{43B2D57C-7D98-4307-944A-22899613D59C}" destId="{12DD364F-496D-401D-B5E7-B7FC748FB4D3}" srcOrd="3" destOrd="0" presId="urn:microsoft.com/office/officeart/2005/8/layout/list1"/>
    <dgm:cxn modelId="{3BEDE04F-E34F-46FA-BE33-3A616964C5FF}" type="presParOf" srcId="{43B2D57C-7D98-4307-944A-22899613D59C}" destId="{B3301BD4-5468-4E78-9921-E5EE05E637EC}" srcOrd="4" destOrd="0" presId="urn:microsoft.com/office/officeart/2005/8/layout/list1"/>
    <dgm:cxn modelId="{A6E7E625-15E0-48BF-BAB7-954916AC5CA1}" type="presParOf" srcId="{B3301BD4-5468-4E78-9921-E5EE05E637EC}" destId="{370653D8-778F-4961-96D0-8D90AFA0DCB9}" srcOrd="0" destOrd="0" presId="urn:microsoft.com/office/officeart/2005/8/layout/list1"/>
    <dgm:cxn modelId="{9E8E7BFD-E01C-4A92-8AD4-525BD95A3F1A}" type="presParOf" srcId="{B3301BD4-5468-4E78-9921-E5EE05E637EC}" destId="{E85B7A6B-8CF3-49B0-B544-A568DBED8585}" srcOrd="1" destOrd="0" presId="urn:microsoft.com/office/officeart/2005/8/layout/list1"/>
    <dgm:cxn modelId="{3837A998-046D-45E7-B720-D47F88F04A90}" type="presParOf" srcId="{43B2D57C-7D98-4307-944A-22899613D59C}" destId="{9797C30A-6017-49E2-8DB7-23743D7F276C}" srcOrd="5" destOrd="0" presId="urn:microsoft.com/office/officeart/2005/8/layout/list1"/>
    <dgm:cxn modelId="{3307EF2A-BFF7-4FB8-8BA6-C91FC298388F}" type="presParOf" srcId="{43B2D57C-7D98-4307-944A-22899613D59C}" destId="{38A079CE-5ADB-4AC9-BDD6-71F2C699826A}" srcOrd="6" destOrd="0" presId="urn:microsoft.com/office/officeart/2005/8/layout/list1"/>
    <dgm:cxn modelId="{632E66B8-9502-4CF9-AECD-D038611449CB}" type="presParOf" srcId="{43B2D57C-7D98-4307-944A-22899613D59C}" destId="{DB01CCD9-6C67-47EC-AF21-F6FBFF7EB465}" srcOrd="7" destOrd="0" presId="urn:microsoft.com/office/officeart/2005/8/layout/list1"/>
    <dgm:cxn modelId="{E96B20B4-7253-4CA5-AA3F-FC64B966AD36}" type="presParOf" srcId="{43B2D57C-7D98-4307-944A-22899613D59C}" destId="{A6C10AE6-9B3E-4C71-9525-BDF93BB345BF}" srcOrd="8" destOrd="0" presId="urn:microsoft.com/office/officeart/2005/8/layout/list1"/>
    <dgm:cxn modelId="{FB4B220A-E361-4288-B3A6-BBC787F149BE}" type="presParOf" srcId="{A6C10AE6-9B3E-4C71-9525-BDF93BB345BF}" destId="{D3DDD751-F02B-49BB-B283-943BBC316EEA}" srcOrd="0" destOrd="0" presId="urn:microsoft.com/office/officeart/2005/8/layout/list1"/>
    <dgm:cxn modelId="{9B077EFF-273A-43E3-8A24-93616E5DA44F}" type="presParOf" srcId="{A6C10AE6-9B3E-4C71-9525-BDF93BB345BF}" destId="{AB6DE841-E295-4C11-9BD1-96945DC00A55}" srcOrd="1" destOrd="0" presId="urn:microsoft.com/office/officeart/2005/8/layout/list1"/>
    <dgm:cxn modelId="{5480992C-E739-4A9D-8E71-F990C7496B9E}" type="presParOf" srcId="{43B2D57C-7D98-4307-944A-22899613D59C}" destId="{B391805A-6131-45B6-AC4E-CBC3EFCDEEC1}" srcOrd="9" destOrd="0" presId="urn:microsoft.com/office/officeart/2005/8/layout/list1"/>
    <dgm:cxn modelId="{3CA5FA99-946D-40AC-A825-A49B7BFBA64D}" type="presParOf" srcId="{43B2D57C-7D98-4307-944A-22899613D59C}" destId="{78297259-6DDB-4221-8748-85827F850CAA}" srcOrd="10" destOrd="0" presId="urn:microsoft.com/office/officeart/2005/8/layout/list1"/>
    <dgm:cxn modelId="{99AC30AA-35CB-44ED-BBFF-8ED829D586E1}" type="presParOf" srcId="{43B2D57C-7D98-4307-944A-22899613D59C}" destId="{57B8DB9D-802B-45A0-88CA-EE58C03132F9}" srcOrd="11" destOrd="0" presId="urn:microsoft.com/office/officeart/2005/8/layout/list1"/>
    <dgm:cxn modelId="{AD9AC549-52FC-49E5-B4BF-DB01CBBD1933}" type="presParOf" srcId="{43B2D57C-7D98-4307-944A-22899613D59C}" destId="{2E127281-2A42-4F06-BC84-A47DB56258FF}" srcOrd="12" destOrd="0" presId="urn:microsoft.com/office/officeart/2005/8/layout/list1"/>
    <dgm:cxn modelId="{944B851D-71CD-4660-A987-B16C09C04427}" type="presParOf" srcId="{2E127281-2A42-4F06-BC84-A47DB56258FF}" destId="{78D9B6AD-5C36-44BC-AF73-5AF6349692D1}" srcOrd="0" destOrd="0" presId="urn:microsoft.com/office/officeart/2005/8/layout/list1"/>
    <dgm:cxn modelId="{F537DEF8-55B9-4E59-A99F-27402D7B1518}" type="presParOf" srcId="{2E127281-2A42-4F06-BC84-A47DB56258FF}" destId="{886A6FF5-F9C8-4661-8F86-8C1CC9FA8C20}" srcOrd="1" destOrd="0" presId="urn:microsoft.com/office/officeart/2005/8/layout/list1"/>
    <dgm:cxn modelId="{65CD253F-026C-42EF-99DB-D72D43682D70}" type="presParOf" srcId="{43B2D57C-7D98-4307-944A-22899613D59C}" destId="{4712C118-FD98-40C8-9764-C3A17D193CB2}" srcOrd="13" destOrd="0" presId="urn:microsoft.com/office/officeart/2005/8/layout/list1"/>
    <dgm:cxn modelId="{F193B5D2-B220-4C74-A26C-EBFCD0BC1CB1}" type="presParOf" srcId="{43B2D57C-7D98-4307-944A-22899613D59C}" destId="{C0E1D80E-DBAA-42F9-BF88-181026ED9975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1BA51-DB50-411C-B051-E26CBC0070AA}">
      <dsp:nvSpPr>
        <dsp:cNvPr id="0" name=""/>
        <dsp:cNvSpPr/>
      </dsp:nvSpPr>
      <dsp:spPr>
        <a:xfrm>
          <a:off x="938109" y="899"/>
          <a:ext cx="1819733" cy="909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Подходы к обучению</a:t>
          </a:r>
          <a:endParaRPr lang="ru-RU" sz="1800" kern="1200" dirty="0"/>
        </a:p>
      </dsp:txBody>
      <dsp:txXfrm>
        <a:off x="938109" y="899"/>
        <a:ext cx="1819733" cy="909866"/>
      </dsp:txXfrm>
    </dsp:sp>
    <dsp:sp modelId="{E6BF8EDB-BD8C-44C3-BB6E-26B42C822EC5}">
      <dsp:nvSpPr>
        <dsp:cNvPr id="0" name=""/>
        <dsp:cNvSpPr/>
      </dsp:nvSpPr>
      <dsp:spPr>
        <a:xfrm>
          <a:off x="1120082" y="910766"/>
          <a:ext cx="181973" cy="68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400"/>
              </a:lnTo>
              <a:lnTo>
                <a:pt x="181973" y="682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58BA6-547B-4285-B30A-2FE75A27CAB7}">
      <dsp:nvSpPr>
        <dsp:cNvPr id="0" name=""/>
        <dsp:cNvSpPr/>
      </dsp:nvSpPr>
      <dsp:spPr>
        <a:xfrm>
          <a:off x="1302055" y="1138232"/>
          <a:ext cx="2451283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3"/>
              </a:solidFill>
            </a:rPr>
            <a:t>компетентностный</a:t>
          </a:r>
          <a:endParaRPr lang="ru-RU" sz="1800" kern="1200" dirty="0"/>
        </a:p>
      </dsp:txBody>
      <dsp:txXfrm>
        <a:off x="1302055" y="1138232"/>
        <a:ext cx="2451283" cy="909866"/>
      </dsp:txXfrm>
    </dsp:sp>
    <dsp:sp modelId="{A5B469BA-50AA-4780-89D2-4E3393F38EF0}">
      <dsp:nvSpPr>
        <dsp:cNvPr id="0" name=""/>
        <dsp:cNvSpPr/>
      </dsp:nvSpPr>
      <dsp:spPr>
        <a:xfrm>
          <a:off x="1120082" y="910766"/>
          <a:ext cx="181973" cy="181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33"/>
              </a:lnTo>
              <a:lnTo>
                <a:pt x="181973" y="1819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E20D-060D-4666-BBD4-CF7CCF279CC5}">
      <dsp:nvSpPr>
        <dsp:cNvPr id="0" name=""/>
        <dsp:cNvSpPr/>
      </dsp:nvSpPr>
      <dsp:spPr>
        <a:xfrm>
          <a:off x="1302055" y="2275566"/>
          <a:ext cx="2807427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3"/>
              </a:solidFill>
            </a:rPr>
            <a:t>системно-деятельностный</a:t>
          </a:r>
          <a:endParaRPr lang="ru-RU" sz="1800" kern="1200" dirty="0" smtClean="0">
            <a:solidFill>
              <a:schemeClr val="accent3"/>
            </a:solidFill>
          </a:endParaRPr>
        </a:p>
      </dsp:txBody>
      <dsp:txXfrm>
        <a:off x="1302055" y="2275566"/>
        <a:ext cx="2807427" cy="909866"/>
      </dsp:txXfrm>
    </dsp:sp>
    <dsp:sp modelId="{73574595-C829-4FFC-9C00-BEADC6556C97}">
      <dsp:nvSpPr>
        <dsp:cNvPr id="0" name=""/>
        <dsp:cNvSpPr/>
      </dsp:nvSpPr>
      <dsp:spPr>
        <a:xfrm>
          <a:off x="1120082" y="910766"/>
          <a:ext cx="181973" cy="2957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067"/>
              </a:lnTo>
              <a:lnTo>
                <a:pt x="181973" y="2957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E794C-6032-4B40-AD4E-CE428706C8F6}">
      <dsp:nvSpPr>
        <dsp:cNvPr id="0" name=""/>
        <dsp:cNvSpPr/>
      </dsp:nvSpPr>
      <dsp:spPr>
        <a:xfrm>
          <a:off x="1302055" y="3412900"/>
          <a:ext cx="2519399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/>
              </a:solidFill>
            </a:rPr>
            <a:t> </a:t>
          </a:r>
          <a:r>
            <a:rPr lang="ru-RU" sz="1800" kern="1200" dirty="0" err="1" smtClean="0">
              <a:solidFill>
                <a:schemeClr val="accent3"/>
              </a:solidFill>
            </a:rPr>
            <a:t>социокультурный</a:t>
          </a:r>
          <a:endParaRPr lang="ru-RU" sz="1800" kern="1200" dirty="0" smtClean="0">
            <a:solidFill>
              <a:schemeClr val="accent3"/>
            </a:solidFill>
          </a:endParaRPr>
        </a:p>
      </dsp:txBody>
      <dsp:txXfrm>
        <a:off x="1302055" y="3412900"/>
        <a:ext cx="2519399" cy="909866"/>
      </dsp:txXfrm>
    </dsp:sp>
    <dsp:sp modelId="{FAA61356-E202-469C-8EF4-F6B1AD5A952E}">
      <dsp:nvSpPr>
        <dsp:cNvPr id="0" name=""/>
        <dsp:cNvSpPr/>
      </dsp:nvSpPr>
      <dsp:spPr>
        <a:xfrm>
          <a:off x="1120082" y="910766"/>
          <a:ext cx="181973" cy="4094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401"/>
              </a:lnTo>
              <a:lnTo>
                <a:pt x="181973" y="4094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95F7A-D33C-4E4B-994A-3C769B95A16E}">
      <dsp:nvSpPr>
        <dsp:cNvPr id="0" name=""/>
        <dsp:cNvSpPr/>
      </dsp:nvSpPr>
      <dsp:spPr>
        <a:xfrm>
          <a:off x="1302055" y="4550233"/>
          <a:ext cx="3294970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/>
              </a:solidFill>
            </a:rPr>
            <a:t> личностно-ориентированный</a:t>
          </a:r>
        </a:p>
      </dsp:txBody>
      <dsp:txXfrm>
        <a:off x="1302055" y="4550233"/>
        <a:ext cx="3294970" cy="909866"/>
      </dsp:txXfrm>
    </dsp:sp>
    <dsp:sp modelId="{72AD73A1-AFAC-4D27-829F-A3EC38BB481A}">
      <dsp:nvSpPr>
        <dsp:cNvPr id="0" name=""/>
        <dsp:cNvSpPr/>
      </dsp:nvSpPr>
      <dsp:spPr>
        <a:xfrm>
          <a:off x="4200469" y="899"/>
          <a:ext cx="1819733" cy="909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инновационной деятельности</a:t>
          </a:r>
          <a:endParaRPr lang="ru-RU" sz="1800" kern="1200" dirty="0"/>
        </a:p>
      </dsp:txBody>
      <dsp:txXfrm>
        <a:off x="4200469" y="899"/>
        <a:ext cx="1819733" cy="909866"/>
      </dsp:txXfrm>
    </dsp:sp>
    <dsp:sp modelId="{732E6D36-EBC5-41C0-B0F2-DF3072E83D48}">
      <dsp:nvSpPr>
        <dsp:cNvPr id="0" name=""/>
        <dsp:cNvSpPr/>
      </dsp:nvSpPr>
      <dsp:spPr>
        <a:xfrm>
          <a:off x="4382443" y="910766"/>
          <a:ext cx="181973" cy="68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400"/>
              </a:lnTo>
              <a:lnTo>
                <a:pt x="181973" y="682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E701-6BBD-46AF-955D-BD800186412F}">
      <dsp:nvSpPr>
        <dsp:cNvPr id="0" name=""/>
        <dsp:cNvSpPr/>
      </dsp:nvSpPr>
      <dsp:spPr>
        <a:xfrm>
          <a:off x="4564416" y="1138232"/>
          <a:ext cx="1455787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/>
              </a:solidFill>
            </a:rPr>
            <a:t>проектный </a:t>
          </a:r>
          <a:endParaRPr lang="ru-RU" sz="1800" kern="1200" dirty="0"/>
        </a:p>
      </dsp:txBody>
      <dsp:txXfrm>
        <a:off x="4564416" y="1138232"/>
        <a:ext cx="1455787" cy="909866"/>
      </dsp:txXfrm>
    </dsp:sp>
    <dsp:sp modelId="{F253CB07-18CE-4394-A6C9-0A95CA8F2B4D}">
      <dsp:nvSpPr>
        <dsp:cNvPr id="0" name=""/>
        <dsp:cNvSpPr/>
      </dsp:nvSpPr>
      <dsp:spPr>
        <a:xfrm>
          <a:off x="4382443" y="910766"/>
          <a:ext cx="181973" cy="181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33"/>
              </a:lnTo>
              <a:lnTo>
                <a:pt x="181973" y="1819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E77B4-5E58-496A-943F-8C3EAE173AAF}">
      <dsp:nvSpPr>
        <dsp:cNvPr id="0" name=""/>
        <dsp:cNvSpPr/>
      </dsp:nvSpPr>
      <dsp:spPr>
        <a:xfrm>
          <a:off x="4564416" y="2275566"/>
          <a:ext cx="2098837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/>
              </a:solidFill>
            </a:rPr>
            <a:t>научно-исследовательский</a:t>
          </a:r>
          <a:endParaRPr lang="ru-RU" sz="1800" kern="1200" dirty="0"/>
        </a:p>
      </dsp:txBody>
      <dsp:txXfrm>
        <a:off x="4564416" y="2275566"/>
        <a:ext cx="2098837" cy="909866"/>
      </dsp:txXfrm>
    </dsp:sp>
    <dsp:sp modelId="{EDE1B6E8-2A59-4B7B-9FFF-F62CDC63C076}">
      <dsp:nvSpPr>
        <dsp:cNvPr id="0" name=""/>
        <dsp:cNvSpPr/>
      </dsp:nvSpPr>
      <dsp:spPr>
        <a:xfrm>
          <a:off x="4382443" y="910766"/>
          <a:ext cx="181973" cy="2957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067"/>
              </a:lnTo>
              <a:lnTo>
                <a:pt x="181973" y="2957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E7EA1-A4B8-4BF7-8825-A67A3861372D}">
      <dsp:nvSpPr>
        <dsp:cNvPr id="0" name=""/>
        <dsp:cNvSpPr/>
      </dsp:nvSpPr>
      <dsp:spPr>
        <a:xfrm>
          <a:off x="4564416" y="3412900"/>
          <a:ext cx="2165818" cy="909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/>
              </a:solidFill>
            </a:rPr>
            <a:t>образовательный </a:t>
          </a:r>
          <a:endParaRPr lang="ru-RU" sz="1800" kern="1200" dirty="0"/>
        </a:p>
      </dsp:txBody>
      <dsp:txXfrm>
        <a:off x="4564416" y="3412900"/>
        <a:ext cx="2165818" cy="9098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AA3BF-E9C6-4CAF-93A5-54AE5564BF7E}">
      <dsp:nvSpPr>
        <dsp:cNvPr id="0" name=""/>
        <dsp:cNvSpPr/>
      </dsp:nvSpPr>
      <dsp:spPr>
        <a:xfrm rot="5400000">
          <a:off x="4208828" y="-1556292"/>
          <a:ext cx="1081638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Работа кружка «Юный журналист», который издаёт газету «Перемена» и отвечает за новости школьного телетайпа.</a:t>
          </a:r>
          <a:endParaRPr lang="ru-RU" sz="1500" kern="1200"/>
        </a:p>
      </dsp:txBody>
      <dsp:txXfrm rot="5400000">
        <a:off x="4208828" y="-1556292"/>
        <a:ext cx="1081638" cy="4470256"/>
      </dsp:txXfrm>
    </dsp:sp>
    <dsp:sp modelId="{3884323F-A8BC-4828-8664-C60A75AE5B89}">
      <dsp:nvSpPr>
        <dsp:cNvPr id="0" name=""/>
        <dsp:cNvSpPr/>
      </dsp:nvSpPr>
      <dsp:spPr>
        <a:xfrm>
          <a:off x="0" y="0"/>
          <a:ext cx="2514519" cy="135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Журналистика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2514519" cy="1352048"/>
      </dsp:txXfrm>
    </dsp:sp>
    <dsp:sp modelId="{2D413542-606E-481B-AF43-86A6C0B65FB1}">
      <dsp:nvSpPr>
        <dsp:cNvPr id="0" name=""/>
        <dsp:cNvSpPr/>
      </dsp:nvSpPr>
      <dsp:spPr>
        <a:xfrm rot="5400000">
          <a:off x="4208828" y="-136641"/>
          <a:ext cx="1081638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Работа кружка «Сорока», который выпускает фильмы разных жанров и телепередачи.</a:t>
          </a:r>
          <a:endParaRPr lang="ru-RU" sz="1500" kern="1200"/>
        </a:p>
      </dsp:txBody>
      <dsp:txXfrm rot="5400000">
        <a:off x="4208828" y="-136641"/>
        <a:ext cx="1081638" cy="4470256"/>
      </dsp:txXfrm>
    </dsp:sp>
    <dsp:sp modelId="{A34F5E5B-524D-4123-960C-3C7876DD5CD9}">
      <dsp:nvSpPr>
        <dsp:cNvPr id="0" name=""/>
        <dsp:cNvSpPr/>
      </dsp:nvSpPr>
      <dsp:spPr>
        <a:xfrm>
          <a:off x="0" y="1422462"/>
          <a:ext cx="2514519" cy="135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Тележурналистика</a:t>
          </a:r>
          <a:endParaRPr lang="ru-RU" sz="2000" kern="1200" dirty="0"/>
        </a:p>
      </dsp:txBody>
      <dsp:txXfrm>
        <a:off x="0" y="1422462"/>
        <a:ext cx="2514519" cy="1352048"/>
      </dsp:txXfrm>
    </dsp:sp>
    <dsp:sp modelId="{675E9C8B-A683-4B11-8A7C-94E7F8EFA987}">
      <dsp:nvSpPr>
        <dsp:cNvPr id="0" name=""/>
        <dsp:cNvSpPr/>
      </dsp:nvSpPr>
      <dsp:spPr>
        <a:xfrm rot="5400000">
          <a:off x="4208828" y="1283009"/>
          <a:ext cx="1081638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Создание литературных альманахов, написание конкурсных сочинений, участие в литературных гостиных, работе библиотечных клубов «Светлица» и «Витязь», конкурсах чтецов.</a:t>
          </a:r>
          <a:endParaRPr lang="ru-RU" sz="1500" kern="1200"/>
        </a:p>
      </dsp:txBody>
      <dsp:txXfrm rot="5400000">
        <a:off x="4208828" y="1283009"/>
        <a:ext cx="1081638" cy="4470256"/>
      </dsp:txXfrm>
    </dsp:sp>
    <dsp:sp modelId="{F4891F2A-1DEF-4348-9ED4-0B85B89983C5}">
      <dsp:nvSpPr>
        <dsp:cNvPr id="0" name=""/>
        <dsp:cNvSpPr/>
      </dsp:nvSpPr>
      <dsp:spPr>
        <a:xfrm>
          <a:off x="0" y="2842113"/>
          <a:ext cx="2514519" cy="135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Литературное творчество и выразительное чтение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842113"/>
        <a:ext cx="2514519" cy="1352048"/>
      </dsp:txXfrm>
    </dsp:sp>
    <dsp:sp modelId="{6A134226-86EE-430A-97A8-4AC0F39E2F94}">
      <dsp:nvSpPr>
        <dsp:cNvPr id="0" name=""/>
        <dsp:cNvSpPr/>
      </dsp:nvSpPr>
      <dsp:spPr>
        <a:xfrm rot="5400000">
          <a:off x="4208828" y="2702660"/>
          <a:ext cx="1081638" cy="44702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Участие в олимпиадах, НОУ, разработка и защита исследовательских презентаций.</a:t>
          </a:r>
          <a:endParaRPr lang="ru-RU" sz="1500" kern="1200"/>
        </a:p>
      </dsp:txBody>
      <dsp:txXfrm rot="5400000">
        <a:off x="4208828" y="2702660"/>
        <a:ext cx="1081638" cy="4470256"/>
      </dsp:txXfrm>
    </dsp:sp>
    <dsp:sp modelId="{CDB6021A-812E-4005-85A9-25C3EE6D869E}">
      <dsp:nvSpPr>
        <dsp:cNvPr id="0" name=""/>
        <dsp:cNvSpPr/>
      </dsp:nvSpPr>
      <dsp:spPr>
        <a:xfrm>
          <a:off x="0" y="4261764"/>
          <a:ext cx="2514519" cy="1352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Научно-исследовательская деятельность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261764"/>
        <a:ext cx="2514519" cy="1352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47A8C-3482-4E8A-BB69-229257559DFE}">
      <dsp:nvSpPr>
        <dsp:cNvPr id="0" name=""/>
        <dsp:cNvSpPr/>
      </dsp:nvSpPr>
      <dsp:spPr>
        <a:xfrm>
          <a:off x="121957" y="0"/>
          <a:ext cx="6237312" cy="62373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CEDE0-A51F-4E94-930D-008181501C9B}">
      <dsp:nvSpPr>
        <dsp:cNvPr id="0" name=""/>
        <dsp:cNvSpPr/>
      </dsp:nvSpPr>
      <dsp:spPr>
        <a:xfrm>
          <a:off x="3240613" y="623997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НИРО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623997"/>
        <a:ext cx="4054252" cy="492772"/>
      </dsp:txXfrm>
    </dsp:sp>
    <dsp:sp modelId="{77D8A54A-F3DB-4698-886B-9C712C0478BA}">
      <dsp:nvSpPr>
        <dsp:cNvPr id="0" name=""/>
        <dsp:cNvSpPr/>
      </dsp:nvSpPr>
      <dsp:spPr>
        <a:xfrm>
          <a:off x="3240613" y="1178366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Кировский ИРО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1178366"/>
        <a:ext cx="4054252" cy="492772"/>
      </dsp:txXfrm>
    </dsp:sp>
    <dsp:sp modelId="{357485C8-D15F-426A-9FA4-FD7A8249123C}">
      <dsp:nvSpPr>
        <dsp:cNvPr id="0" name=""/>
        <dsp:cNvSpPr/>
      </dsp:nvSpPr>
      <dsp:spPr>
        <a:xfrm>
          <a:off x="3240613" y="1732734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Центр эстетического воспитания Н.Новгорода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1732734"/>
        <a:ext cx="4054252" cy="492772"/>
      </dsp:txXfrm>
    </dsp:sp>
    <dsp:sp modelId="{676D9D8E-21B5-4174-BE17-424DBE1BD918}">
      <dsp:nvSpPr>
        <dsp:cNvPr id="0" name=""/>
        <dsp:cNvSpPr/>
      </dsp:nvSpPr>
      <dsp:spPr>
        <a:xfrm>
          <a:off x="3240613" y="2287103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Газета «Земля Нижегородская»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2287103"/>
        <a:ext cx="4054252" cy="492772"/>
      </dsp:txXfrm>
    </dsp:sp>
    <dsp:sp modelId="{BECDB7D4-4DEB-4E8D-88D5-FA2007CBBB0A}">
      <dsp:nvSpPr>
        <dsp:cNvPr id="0" name=""/>
        <dsp:cNvSpPr/>
      </dsp:nvSpPr>
      <dsp:spPr>
        <a:xfrm>
          <a:off x="3240613" y="2841471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Шахунское ТВ «Земляки»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2841471"/>
        <a:ext cx="4054252" cy="492772"/>
      </dsp:txXfrm>
    </dsp:sp>
    <dsp:sp modelId="{7E58BBB6-569C-49A2-8BDE-D765ED33525C}">
      <dsp:nvSpPr>
        <dsp:cNvPr id="0" name=""/>
        <dsp:cNvSpPr/>
      </dsp:nvSpPr>
      <dsp:spPr>
        <a:xfrm>
          <a:off x="3240613" y="3395840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Подростковый центр «Перспектива»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3395840"/>
        <a:ext cx="4054252" cy="492772"/>
      </dsp:txXfrm>
    </dsp:sp>
    <dsp:sp modelId="{ED84611A-F7B1-4DEB-A7F1-D52DFEAB078F}">
      <dsp:nvSpPr>
        <dsp:cNvPr id="0" name=""/>
        <dsp:cNvSpPr/>
      </dsp:nvSpPr>
      <dsp:spPr>
        <a:xfrm>
          <a:off x="3240613" y="3950208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ИДЦ г.Шахунья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3950208"/>
        <a:ext cx="4054252" cy="492772"/>
      </dsp:txXfrm>
    </dsp:sp>
    <dsp:sp modelId="{C88E955C-AA75-474C-A685-9C9759BF48A3}">
      <dsp:nvSpPr>
        <dsp:cNvPr id="0" name=""/>
        <dsp:cNvSpPr/>
      </dsp:nvSpPr>
      <dsp:spPr>
        <a:xfrm>
          <a:off x="3240613" y="4504577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/>
              </a:solidFill>
            </a:rPr>
            <a:t>Шахунская</a:t>
          </a:r>
          <a:r>
            <a:rPr lang="ru-RU" sz="1800" b="1" kern="1200" dirty="0" smtClean="0">
              <a:solidFill>
                <a:schemeClr val="tx2"/>
              </a:solidFill>
            </a:rPr>
            <a:t> газета «Знамя труда»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4504577"/>
        <a:ext cx="4054252" cy="492772"/>
      </dsp:txXfrm>
    </dsp:sp>
    <dsp:sp modelId="{224020E4-8FE2-43C8-88B3-D482BE0FD487}">
      <dsp:nvSpPr>
        <dsp:cNvPr id="0" name=""/>
        <dsp:cNvSpPr/>
      </dsp:nvSpPr>
      <dsp:spPr>
        <a:xfrm>
          <a:off x="3240613" y="5058945"/>
          <a:ext cx="4054252" cy="492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Электронные СМИ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240613" y="5058945"/>
        <a:ext cx="4054252" cy="4927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A9C1D-FC17-4D0E-BFC6-967D3504C26C}">
      <dsp:nvSpPr>
        <dsp:cNvPr id="0" name=""/>
        <dsp:cNvSpPr/>
      </dsp:nvSpPr>
      <dsp:spPr>
        <a:xfrm>
          <a:off x="0" y="3881027"/>
          <a:ext cx="7272808" cy="509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Исследовательские работы</a:t>
          </a:r>
          <a:endParaRPr lang="ru-RU" sz="3200" kern="1200" dirty="0">
            <a:solidFill>
              <a:schemeClr val="tx2"/>
            </a:solidFill>
          </a:endParaRPr>
        </a:p>
      </dsp:txBody>
      <dsp:txXfrm>
        <a:off x="0" y="3881027"/>
        <a:ext cx="7272808" cy="509382"/>
      </dsp:txXfrm>
    </dsp:sp>
    <dsp:sp modelId="{9029DBD6-F0D0-4A75-8EB9-36AB57BC9500}">
      <dsp:nvSpPr>
        <dsp:cNvPr id="0" name=""/>
        <dsp:cNvSpPr/>
      </dsp:nvSpPr>
      <dsp:spPr>
        <a:xfrm rot="10800000">
          <a:off x="0" y="3105237"/>
          <a:ext cx="7272808" cy="7834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Конкурсы чтецов</a:t>
          </a:r>
          <a:endParaRPr lang="ru-RU" sz="3200" kern="1200" dirty="0">
            <a:solidFill>
              <a:schemeClr val="tx2"/>
            </a:solidFill>
          </a:endParaRPr>
        </a:p>
      </dsp:txBody>
      <dsp:txXfrm rot="10800000">
        <a:off x="0" y="3105237"/>
        <a:ext cx="7272808" cy="783430"/>
      </dsp:txXfrm>
    </dsp:sp>
    <dsp:sp modelId="{B6B9F8AF-BCF0-4D0D-B770-B2F4B6406E43}">
      <dsp:nvSpPr>
        <dsp:cNvPr id="0" name=""/>
        <dsp:cNvSpPr/>
      </dsp:nvSpPr>
      <dsp:spPr>
        <a:xfrm rot="10800000">
          <a:off x="0" y="2329447"/>
          <a:ext cx="7272808" cy="7834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Литературные презентации</a:t>
          </a:r>
          <a:endParaRPr lang="ru-RU" sz="3200" kern="1200" dirty="0">
            <a:solidFill>
              <a:schemeClr val="tx2"/>
            </a:solidFill>
          </a:endParaRPr>
        </a:p>
      </dsp:txBody>
      <dsp:txXfrm rot="10800000">
        <a:off x="0" y="2329447"/>
        <a:ext cx="7272808" cy="783430"/>
      </dsp:txXfrm>
    </dsp:sp>
    <dsp:sp modelId="{9AA30809-7BE9-4399-A114-0E938060F32F}">
      <dsp:nvSpPr>
        <dsp:cNvPr id="0" name=""/>
        <dsp:cNvSpPr/>
      </dsp:nvSpPr>
      <dsp:spPr>
        <a:xfrm rot="10800000">
          <a:off x="0" y="1553657"/>
          <a:ext cx="7272808" cy="7834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Конкурсные сочинения</a:t>
          </a:r>
          <a:endParaRPr lang="ru-RU" sz="3200" kern="1200" dirty="0">
            <a:solidFill>
              <a:schemeClr val="tx2"/>
            </a:solidFill>
          </a:endParaRPr>
        </a:p>
      </dsp:txBody>
      <dsp:txXfrm rot="10800000">
        <a:off x="0" y="1553657"/>
        <a:ext cx="7272808" cy="783430"/>
      </dsp:txXfrm>
    </dsp:sp>
    <dsp:sp modelId="{C241652D-78C7-4798-93D1-DA9F475347DC}">
      <dsp:nvSpPr>
        <dsp:cNvPr id="0" name=""/>
        <dsp:cNvSpPr/>
      </dsp:nvSpPr>
      <dsp:spPr>
        <a:xfrm rot="10800000">
          <a:off x="0" y="777867"/>
          <a:ext cx="7272808" cy="7834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Газета «Перемена»</a:t>
          </a:r>
          <a:endParaRPr lang="ru-RU" sz="3200" kern="1200" dirty="0">
            <a:solidFill>
              <a:schemeClr val="tx2"/>
            </a:solidFill>
          </a:endParaRPr>
        </a:p>
      </dsp:txBody>
      <dsp:txXfrm rot="10800000">
        <a:off x="0" y="777867"/>
        <a:ext cx="7272808" cy="783430"/>
      </dsp:txXfrm>
    </dsp:sp>
    <dsp:sp modelId="{59ED2F1C-3AF8-429A-BA0F-0E861DB1026B}">
      <dsp:nvSpPr>
        <dsp:cNvPr id="0" name=""/>
        <dsp:cNvSpPr/>
      </dsp:nvSpPr>
      <dsp:spPr>
        <a:xfrm rot="10800000">
          <a:off x="0" y="2077"/>
          <a:ext cx="7272808" cy="7834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</a:rPr>
            <a:t>Видеофильмы, телепередачи</a:t>
          </a:r>
          <a:endParaRPr lang="ru-RU" sz="3200" kern="1200" dirty="0">
            <a:solidFill>
              <a:schemeClr val="tx2"/>
            </a:solidFill>
          </a:endParaRPr>
        </a:p>
      </dsp:txBody>
      <dsp:txXfrm rot="10800000">
        <a:off x="0" y="2077"/>
        <a:ext cx="7272808" cy="78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A94F2-43D0-411C-A2FE-6E41CCAC393F}">
      <dsp:nvSpPr>
        <dsp:cNvPr id="0" name=""/>
        <dsp:cNvSpPr/>
      </dsp:nvSpPr>
      <dsp:spPr>
        <a:xfrm>
          <a:off x="0" y="467748"/>
          <a:ext cx="65527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33A5A6-3625-4775-8104-2465E920132F}">
      <dsp:nvSpPr>
        <dsp:cNvPr id="0" name=""/>
        <dsp:cNvSpPr/>
      </dsp:nvSpPr>
      <dsp:spPr>
        <a:xfrm>
          <a:off x="327636" y="39708"/>
          <a:ext cx="458690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</a:rPr>
            <a:t>Медиацентр «Солёный ключ» на базе загородного лагеря</a:t>
          </a:r>
          <a:endParaRPr lang="ru-RU" sz="2200" kern="1200" dirty="0">
            <a:solidFill>
              <a:schemeClr val="tx2"/>
            </a:solidFill>
          </a:endParaRPr>
        </a:p>
      </dsp:txBody>
      <dsp:txXfrm>
        <a:off x="327636" y="39708"/>
        <a:ext cx="4586909" cy="856080"/>
      </dsp:txXfrm>
    </dsp:sp>
    <dsp:sp modelId="{38A079CE-5ADB-4AC9-BDD6-71F2C699826A}">
      <dsp:nvSpPr>
        <dsp:cNvPr id="0" name=""/>
        <dsp:cNvSpPr/>
      </dsp:nvSpPr>
      <dsp:spPr>
        <a:xfrm>
          <a:off x="0" y="1783188"/>
          <a:ext cx="65527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5B7A6B-8CF3-49B0-B544-A568DBED8585}">
      <dsp:nvSpPr>
        <dsp:cNvPr id="0" name=""/>
        <dsp:cNvSpPr/>
      </dsp:nvSpPr>
      <dsp:spPr>
        <a:xfrm>
          <a:off x="327636" y="1355148"/>
          <a:ext cx="458690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</a:rPr>
            <a:t>Подростковая газета «ЮШКО»</a:t>
          </a:r>
          <a:endParaRPr lang="ru-RU" sz="2200" kern="1200" dirty="0">
            <a:solidFill>
              <a:schemeClr val="tx2"/>
            </a:solidFill>
          </a:endParaRPr>
        </a:p>
      </dsp:txBody>
      <dsp:txXfrm>
        <a:off x="327636" y="1355148"/>
        <a:ext cx="4586909" cy="856080"/>
      </dsp:txXfrm>
    </dsp:sp>
    <dsp:sp modelId="{78297259-6DDB-4221-8748-85827F850CAA}">
      <dsp:nvSpPr>
        <dsp:cNvPr id="0" name=""/>
        <dsp:cNvSpPr/>
      </dsp:nvSpPr>
      <dsp:spPr>
        <a:xfrm>
          <a:off x="0" y="3098628"/>
          <a:ext cx="65527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DE841-E295-4C11-9BD1-96945DC00A55}">
      <dsp:nvSpPr>
        <dsp:cNvPr id="0" name=""/>
        <dsp:cNvSpPr/>
      </dsp:nvSpPr>
      <dsp:spPr>
        <a:xfrm>
          <a:off x="327636" y="2670588"/>
          <a:ext cx="458690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</a:rPr>
            <a:t>Выступления на педагогических сообществах, конференциях</a:t>
          </a:r>
          <a:endParaRPr lang="ru-RU" sz="2200" kern="1200" dirty="0">
            <a:solidFill>
              <a:schemeClr val="tx2"/>
            </a:solidFill>
          </a:endParaRPr>
        </a:p>
      </dsp:txBody>
      <dsp:txXfrm>
        <a:off x="327636" y="2670588"/>
        <a:ext cx="4586909" cy="856080"/>
      </dsp:txXfrm>
    </dsp:sp>
    <dsp:sp modelId="{C0E1D80E-DBAA-42F9-BF88-181026ED9975}">
      <dsp:nvSpPr>
        <dsp:cNvPr id="0" name=""/>
        <dsp:cNvSpPr/>
      </dsp:nvSpPr>
      <dsp:spPr>
        <a:xfrm>
          <a:off x="0" y="4414067"/>
          <a:ext cx="65527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A6FF5-F9C8-4661-8F86-8C1CC9FA8C20}">
      <dsp:nvSpPr>
        <dsp:cNvPr id="0" name=""/>
        <dsp:cNvSpPr/>
      </dsp:nvSpPr>
      <dsp:spPr>
        <a:xfrm>
          <a:off x="327636" y="3986027"/>
          <a:ext cx="458690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</a:rPr>
            <a:t>Публикации на педагогических сайтах</a:t>
          </a:r>
          <a:endParaRPr lang="ru-RU" sz="2200" kern="1200" dirty="0">
            <a:solidFill>
              <a:schemeClr val="tx2"/>
            </a:solidFill>
          </a:endParaRPr>
        </a:p>
      </dsp:txBody>
      <dsp:txXfrm>
        <a:off x="327636" y="3986027"/>
        <a:ext cx="4586909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AF3-10AB-468E-A699-EA7220C95E0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6D09-0A72-4201-A338-80346CB67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B6D09-0A72-4201-A338-80346CB674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153D03-BB83-48AB-85A5-D1C0D5979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BC1F45-5BCA-4A41-8A63-19EAF1EF7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ru/pedagogam/450/451/454/466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edu.ru/db/portal/spe/3v/220207m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education.ucoz.ru/" TargetMode="External"/><Relationship Id="rId11" Type="http://schemas.openxmlformats.org/officeDocument/2006/relationships/hyperlink" Target="http://sci-book.com/yazyik-russkiy/uchebno-metodicheskiy-kompleks-distsipline.html" TargetMode="External"/><Relationship Id="rId5" Type="http://schemas.openxmlformats.org/officeDocument/2006/relationships/hyperlink" Target="http://festival.1september.ru/articles/310091/" TargetMode="External"/><Relationship Id="rId10" Type="http://schemas.openxmlformats.org/officeDocument/2006/relationships/hyperlink" Target="http://www.mediagram.ru/" TargetMode="External"/><Relationship Id="rId4" Type="http://schemas.openxmlformats.org/officeDocument/2006/relationships/hyperlink" Target="http://cyberleninka.ru/article/n/kultura-rechi-i-rechevaya-kultura-uchaschihsya-k-probleme-ponimaniya-s-pozitsii-tekstologii" TargetMode="External"/><Relationship Id="rId9" Type="http://schemas.openxmlformats.org/officeDocument/2006/relationships/hyperlink" Target="http://www.evartist.narod.ru/mdo/mo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microsoft.com/office/2007/relationships/diagramDrawing" Target="../diagrams/drawing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500174"/>
            <a:ext cx="64813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внеклассной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учителя – словесника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работу школьного медиацентра»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8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212976"/>
            <a:ext cx="2160240" cy="321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11960" y="3356992"/>
            <a:ext cx="44987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Конкурсная работа</a:t>
            </a:r>
            <a:endParaRPr lang="ru-RU" sz="2000" b="1" cap="none" spc="0" dirty="0" smtClean="0">
              <a:ln w="1905"/>
              <a:solidFill>
                <a:schemeClr val="accent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русского языка </a:t>
            </a:r>
            <a:r>
              <a:rPr lang="ru-RU" sz="2000" b="1" cap="none" spc="0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литературы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«Хмелевицкой СОШ»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г.Шахунья</a:t>
            </a:r>
          </a:p>
          <a:p>
            <a:pPr algn="ctr"/>
            <a:endParaRPr lang="ru-RU" sz="2000" b="1" dirty="0">
              <a:ln w="1905"/>
              <a:solidFill>
                <a:schemeClr val="accent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Спиридоновой Светланы Павловны</a:t>
            </a:r>
            <a:endParaRPr lang="ru-RU" sz="2000" b="1" cap="none" spc="0" dirty="0">
              <a:ln w="1905"/>
              <a:solidFill>
                <a:schemeClr val="accent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5877272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г.Шахунья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2015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Методический семинар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конкурс «Учитель года»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9723" y="188640"/>
            <a:ext cx="4525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Продукты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75656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305" y="188640"/>
            <a:ext cx="7354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 результативности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860032" y="1196752"/>
          <a:ext cx="4018085" cy="236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483768" y="4005064"/>
          <a:ext cx="51845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5896" y="36450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Участие в конкурсах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112474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время занятий в </a:t>
            </a:r>
            <a:r>
              <a:rPr lang="ru-RU" dirty="0" err="1" smtClean="0"/>
              <a:t>медиацентре</a:t>
            </a:r>
            <a:r>
              <a:rPr lang="ru-RU" dirty="0" smtClean="0"/>
              <a:t> ребята получили знания по риторике, на практике продемонстрировали хороший уровень владения мастерством публичного выступления. У всех ребят есть положительная динамика развития речи.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88640"/>
            <a:ext cx="8051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Оценка результативности 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35608" y="908720"/>
            <a:ext cx="7498080" cy="56886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Качественные показатели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Ребята показали положительную динамику в овладении нормами правильной устной и письменной речи, показали уровень владения приемами ораторского искусства, усовершенствовали своё умение работать с информацией,  способны решать дизайнерские задачи при оформлении газеты, знают основы операторского искусства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фототворчества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умеют владеть собой в любой речевой ситуации, готовы нестандартно мыслить и самостоятельно принимать решения.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Школьники получили большой опыт проектной деятельности как способа формирования у них навыков самообучения и самоорганизации.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Медиацентр выполнил социальный заказ Управляющего совета по информированию общественности о деятельности школы.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Количественным показателем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эффективности работы медиацентра является участие детей в 40 конкурсах, в  которых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завоевано 33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призовые места.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9340" y="188640"/>
            <a:ext cx="5711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Распространение опыта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267744" y="1268760"/>
          <a:ext cx="65527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3466" y="188640"/>
            <a:ext cx="6723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Использованная литература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87624" y="908720"/>
            <a:ext cx="7746064" cy="594928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3200" dirty="0" smtClean="0"/>
              <a:t>Виноградов В. В. Русская речь, ее изучение и вопросы речевой культуры // </a:t>
            </a:r>
            <a:r>
              <a:rPr lang="ru-RU" sz="3200" dirty="0" err="1" smtClean="0"/>
              <a:t>Вопр</a:t>
            </a:r>
            <a:r>
              <a:rPr lang="ru-RU" sz="3200" dirty="0" smtClean="0"/>
              <a:t>. языкознания. 1961. № 4. С. 19-22. 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Головин Б. Н. Как говорить правильно: заметки о культуре русской речи. М., 1988. 160 с. 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err="1" smtClean="0"/>
              <a:t>Дорфман</a:t>
            </a:r>
            <a:r>
              <a:rPr lang="ru-RU" sz="3200" dirty="0" smtClean="0"/>
              <a:t> Т.В., Чернова О.Е.. Учебно-методический комплекс по дисциплине «Русский язык и культура речи». – Магнитогорск: </a:t>
            </a:r>
            <a:r>
              <a:rPr lang="ru-RU" sz="3200" dirty="0" err="1" smtClean="0"/>
              <a:t>МаГ</a:t>
            </a:r>
            <a:r>
              <a:rPr lang="ru-RU" sz="3200" dirty="0" smtClean="0"/>
              <a:t>, 2011. – 240с.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err="1" smtClean="0"/>
              <a:t>Крайник</a:t>
            </a:r>
            <a:r>
              <a:rPr lang="ru-RU" sz="3200" dirty="0" smtClean="0"/>
              <a:t> О.М. Культура речи и речевая культура учащихся. </a:t>
            </a:r>
            <a:r>
              <a:rPr lang="ru-RU" sz="3200" u="sng" dirty="0" smtClean="0">
                <a:hlinkClick r:id="rId4"/>
              </a:rPr>
              <a:t>http://cyberleninka.ru/article/n/kultura-rechi-i-rechevaya-kultura-uchaschihsya-k-probleme-ponimaniya-s-pozitsii-tekstologii#ixzz2tmDiHgXQ</a:t>
            </a:r>
            <a:r>
              <a:rPr lang="ru-RU" sz="32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Розенталь Д.Э. Культура речи. М., 1964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err="1" smtClean="0"/>
              <a:t>Спирина</a:t>
            </a:r>
            <a:r>
              <a:rPr lang="ru-RU" sz="3200" dirty="0" smtClean="0"/>
              <a:t> Н.А. Журналистика в школе. </a:t>
            </a:r>
            <a:r>
              <a:rPr lang="ru-RU" sz="3200" u="sng" dirty="0" smtClean="0">
                <a:hlinkClick r:id="rId5"/>
              </a:rPr>
              <a:t>http://festival.1september.ru/articles/310091/</a:t>
            </a:r>
            <a:r>
              <a:rPr lang="ru-RU" sz="32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Федоров А.В. Статьи о </a:t>
            </a:r>
            <a:r>
              <a:rPr lang="ru-RU" sz="3200" dirty="0" err="1" smtClean="0"/>
              <a:t>медиаобразовании</a:t>
            </a:r>
            <a:r>
              <a:rPr lang="ru-RU" sz="3200" dirty="0" smtClean="0"/>
              <a:t>. </a:t>
            </a:r>
            <a:r>
              <a:rPr lang="ru-RU" sz="3200" u="sng" dirty="0" smtClean="0">
                <a:hlinkClick r:id="rId6"/>
              </a:rPr>
              <a:t>http://mediaeducation.ucoz.ru/</a:t>
            </a:r>
            <a:r>
              <a:rPr lang="ru-RU" sz="32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u="sng" dirty="0" smtClean="0">
                <a:hlinkClick r:id="rId7"/>
              </a:rPr>
              <a:t>http://www.edu.ru/db/portal/spe/3v/220207m.htm</a:t>
            </a:r>
            <a:r>
              <a:rPr lang="ru-RU" sz="3200" dirty="0" smtClean="0"/>
              <a:t> (ФГОС)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u="sng" dirty="0" smtClean="0">
                <a:hlinkClick r:id="rId8"/>
              </a:rPr>
              <a:t>http://college.ru/pedagogam/450/451/454/466/</a:t>
            </a:r>
            <a:r>
              <a:rPr lang="ru-RU" sz="3200" dirty="0" smtClean="0"/>
              <a:t> (УУД)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u="sng" dirty="0" smtClean="0">
                <a:hlinkClick r:id="rId9"/>
              </a:rPr>
              <a:t>http://www.evartist.narod.ru/mdo/mo.htm</a:t>
            </a:r>
            <a:r>
              <a:rPr lang="ru-RU" sz="3200" dirty="0" smtClean="0"/>
              <a:t> (</a:t>
            </a:r>
            <a:r>
              <a:rPr lang="ru-RU" sz="3200" dirty="0" err="1" smtClean="0"/>
              <a:t>медиаобразование</a:t>
            </a:r>
            <a:r>
              <a:rPr lang="ru-RU" sz="3200" dirty="0" smtClean="0"/>
              <a:t> - периодика)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u="sng" dirty="0" smtClean="0">
                <a:hlinkClick r:id="rId10"/>
              </a:rPr>
              <a:t>http://www.mediagram.ru/</a:t>
            </a:r>
            <a:r>
              <a:rPr lang="ru-RU" sz="32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u="sng" dirty="0" smtClean="0">
                <a:hlinkClick r:id="rId11"/>
              </a:rPr>
              <a:t>http://sci-book.com/yazyik-russkiy/uchebno-metodicheskiy-kompleks-distsipline.html</a:t>
            </a:r>
            <a:r>
              <a:rPr lang="ru-RU" sz="3200" dirty="0" smtClean="0"/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16632"/>
            <a:ext cx="5234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P1010073.JPG"/>
          <p:cNvPicPr>
            <a:picLocks noChangeAspect="1"/>
          </p:cNvPicPr>
          <p:nvPr/>
        </p:nvPicPr>
        <p:blipFill>
          <a:blip r:embed="rId4" cstate="print"/>
          <a:srcRect l="29026" t="12904" r="27099" b="26875"/>
          <a:stretch>
            <a:fillRect/>
          </a:stretch>
        </p:blipFill>
        <p:spPr>
          <a:xfrm>
            <a:off x="7325283" y="4869160"/>
            <a:ext cx="181871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3887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t="6260" r="2778"/>
          <a:stretch>
            <a:fillRect/>
          </a:stretch>
        </p:blipFill>
        <p:spPr>
          <a:xfrm>
            <a:off x="3203848" y="2780928"/>
            <a:ext cx="2946156" cy="213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P1050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833156"/>
            <a:ext cx="2699792" cy="202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6 класс 089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rcRect t="10391" r="2187" b="2657"/>
          <a:stretch>
            <a:fillRect/>
          </a:stretch>
        </p:blipFill>
        <p:spPr>
          <a:xfrm>
            <a:off x="6531692" y="764704"/>
            <a:ext cx="261230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DSCN0238.jpg"/>
          <p:cNvPicPr>
            <a:picLocks noChangeAspect="1"/>
          </p:cNvPicPr>
          <p:nvPr/>
        </p:nvPicPr>
        <p:blipFill>
          <a:blip r:embed="rId8" cstate="print"/>
          <a:srcRect l="20075" t="9051" r="17713" b="15350"/>
          <a:stretch>
            <a:fillRect/>
          </a:stretch>
        </p:blipFill>
        <p:spPr>
          <a:xfrm rot="21192750">
            <a:off x="1071646" y="885341"/>
            <a:ext cx="2174242" cy="1981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4r5t6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02256">
            <a:off x="6289063" y="2824485"/>
            <a:ext cx="1882873" cy="2551827"/>
          </a:xfrm>
          <a:prstGeom prst="rect">
            <a:avLst/>
          </a:prstGeom>
        </p:spPr>
      </p:pic>
      <p:pic>
        <p:nvPicPr>
          <p:cNvPr id="21" name="Рисунок 20" descr="афиша сказ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32591">
            <a:off x="1103468" y="2636092"/>
            <a:ext cx="1961750" cy="2643966"/>
          </a:xfrm>
          <a:prstGeom prst="rect">
            <a:avLst/>
          </a:prstGeom>
        </p:spPr>
      </p:pic>
      <p:pic>
        <p:nvPicPr>
          <p:cNvPr id="1026" name="Picture 2" descr="G:\сп.фото\фото день семьи\ALIM595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692696"/>
            <a:ext cx="3024336" cy="200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_1481.jpg"/>
          <p:cNvPicPr>
            <a:picLocks noChangeAspect="1"/>
          </p:cNvPicPr>
          <p:nvPr/>
        </p:nvPicPr>
        <p:blipFill>
          <a:blip r:embed="rId12" cstate="print"/>
          <a:srcRect l="4326" t="12201" r="11413" b="2751"/>
          <a:stretch>
            <a:fillRect/>
          </a:stretch>
        </p:blipFill>
        <p:spPr>
          <a:xfrm>
            <a:off x="4716016" y="4895614"/>
            <a:ext cx="2592288" cy="196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7498080" cy="48245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-создать школьный медиацентр и обеспечить его функционирование в образовательном пространстве школы;</a:t>
            </a:r>
            <a:br>
              <a:rPr lang="ru-RU" sz="2000" dirty="0" smtClean="0"/>
            </a:br>
            <a:r>
              <a:rPr lang="ru-RU" sz="2000" dirty="0" smtClean="0"/>
              <a:t>-диагностировать количественные и качественные показатели развития речи учащихся;</a:t>
            </a:r>
            <a:br>
              <a:rPr lang="ru-RU" sz="2000" dirty="0" smtClean="0"/>
            </a:br>
            <a:r>
              <a:rPr lang="ru-RU" sz="2000" dirty="0" smtClean="0"/>
              <a:t>-разработать механизм деятельности медиацентра по развитию речи учащихся;</a:t>
            </a:r>
            <a:br>
              <a:rPr lang="ru-RU" sz="2000" dirty="0" smtClean="0"/>
            </a:br>
            <a:r>
              <a:rPr lang="ru-RU" sz="2000" dirty="0" smtClean="0"/>
              <a:t>-определить продукты деятельности по проекту;</a:t>
            </a:r>
            <a:br>
              <a:rPr lang="ru-RU" sz="2000" dirty="0" smtClean="0"/>
            </a:br>
            <a:r>
              <a:rPr lang="ru-RU" sz="2000" dirty="0" smtClean="0"/>
              <a:t>-добиться гармоничного сочетания ИКТ и работы по формированию у учащихся умения создавать публикации и овладению мастерством публичного выступления за счет использования проектной технологии;</a:t>
            </a:r>
            <a:br>
              <a:rPr lang="ru-RU" sz="2000" dirty="0" smtClean="0"/>
            </a:br>
            <a:r>
              <a:rPr lang="ru-RU" sz="2000" dirty="0" smtClean="0"/>
              <a:t>-дать оценку эффективности работы медиацентра.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88640"/>
            <a:ext cx="5417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 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08720"/>
            <a:ext cx="770485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моделирование системы работы преподавателя - словесника, обеспечивающей развитие устной и письменной речи учащихся через овладение ими азами журналистики во внеурочной деятельности с использованием возможностей современных образовательных технологий и создание школьного медиацентра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0"/>
            <a:ext cx="5841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Проблемы, на решение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которых направлен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556792"/>
            <a:ext cx="3096344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Низкий уровень речевой культуры сельских школьников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645024"/>
            <a:ext cx="3240360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Недостаточный уровень развития </a:t>
            </a:r>
            <a:r>
              <a:rPr lang="ru-RU" sz="2000" dirty="0" err="1" smtClean="0"/>
              <a:t>медиакультуры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1556792"/>
            <a:ext cx="3168352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Отсутствие  у школьников навыка публичного выступления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3645024"/>
            <a:ext cx="3096344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Закрепощенность, неумение себя презентовать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2564904"/>
            <a:ext cx="1039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0465" y="188640"/>
            <a:ext cx="5404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 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43608" y="1052736"/>
            <a:ext cx="7848872" cy="32053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Актуальность данного проекта связана с решением такого блока вопросов, как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социально-творческое развитие личности,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профессиональная ориентация;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социализация и личностное становление детей и подростков;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ориентироваться в сфере массовой коммуникации,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шанс реализоваться в интересном деле, утвердить себя в общественном мнении.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7176" y="3573016"/>
            <a:ext cx="7416824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Объект </a:t>
            </a:r>
            <a:r>
              <a:rPr lang="ru-RU" sz="2000" dirty="0" smtClean="0"/>
              <a:t>– развитие письменной речи учащихся публицистической направленности, овладение ими мастерством публичного выступления.</a:t>
            </a:r>
          </a:p>
          <a:p>
            <a:r>
              <a:rPr lang="ru-RU" sz="2000" b="1" dirty="0" smtClean="0"/>
              <a:t>Предмет</a:t>
            </a:r>
            <a:r>
              <a:rPr lang="ru-RU" sz="2000" dirty="0" smtClean="0"/>
              <a:t> – организация медиацентра, в процессе деятельности которого развивается творческая самостоятельность, совершенствуется культура речи и технические навыки в области тележурналистики. </a:t>
            </a:r>
          </a:p>
          <a:p>
            <a:r>
              <a:rPr lang="ru-RU" sz="2000" b="1" dirty="0" smtClean="0"/>
              <a:t>Гипотеза:</a:t>
            </a:r>
            <a:r>
              <a:rPr lang="ru-RU" sz="2000" dirty="0" smtClean="0"/>
              <a:t> эффективность развития и формирования самостоятельной творческой личности возрастет при условии включения её в активную проектную деятельность медиацентра.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4034" y="116632"/>
            <a:ext cx="6529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Методические основы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908720"/>
          <a:ext cx="766834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0717" y="188640"/>
            <a:ext cx="6143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реализации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908720"/>
          <a:ext cx="8028384" cy="569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6721"/>
                <a:gridCol w="3649265"/>
                <a:gridCol w="29923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Этапы, 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Диагностический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Сентябрь – декабрь 2010г.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1.Определение целей и задач проекта.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2.Разработка системы мер, направленных на решение проблем проекта.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3.Прогнозирование  результатов проекта.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4.Изучение литературы по проблеме и имеющегося опыта коллег.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проекта по организации работы медиацентра.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Написание программ кружков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 круга участников проекта.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МТБ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курсов квалификации  педагогами.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Практиче-ский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Январь 2011</a:t>
                      </a:r>
                      <a:r>
                        <a:rPr lang="ru-RU" sz="1600" baseline="0" dirty="0" smtClean="0"/>
                        <a:t> – май 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1.Работа по проекту по заданным направлениям.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2.Формирование методического комплекса.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3.Корректировка программ работы кружков.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4.Мониторинг процесса и промежуточных результатов деятельности медиацентра.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5.Участие в конкурсном движении.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коллегами.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1.Журналистика.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Кружок «Пресс-центр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«Сорока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Тележурналистика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Кружок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«Телецентр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Сорока». 3.Литературное творчество и выразительное чтение.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4.Участие в олимпиадах, НОУ, разработка и защита исследовательских презентаций.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0717" y="188640"/>
            <a:ext cx="6143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реализации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939800"/>
          <a:ext cx="7920880" cy="494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2030"/>
                <a:gridCol w="2490458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Этапы, 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Обобщающий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Май-июнь 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1.Оценка эффективности существования данной модели медиацентра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2.Обобщение результатов работы.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1.Творческий отчет участников проекта.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2.Оформление выставки работ учащихся по проекту.</a:t>
                      </a:r>
                    </a:p>
                    <a:p>
                      <a:r>
                        <a:rPr kumimoji="0"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Участие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научно-практических конференциях педагогических сообществ по проблеме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медиаобразования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школе.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Внедренческий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2014-2015 гг.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 опыта работы по проекту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1.Публикации программ, статей по опыту создания медиацентра в школе.</a:t>
                      </a:r>
                    </a:p>
                    <a:p>
                      <a:pPr lvl="0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2.Выступления на конференциях, посвященных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медиаобразованию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школе.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3.Помощь заинтересованным организациям в разработке программ по направлениям деятельности медиацентра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143" y="188640"/>
            <a:ext cx="6486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деятельности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19672" y="1052736"/>
          <a:ext cx="69847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33" r="3702"/>
          <a:stretch>
            <a:fillRect/>
          </a:stretch>
        </p:blipFill>
        <p:spPr>
          <a:xfrm>
            <a:off x="0" y="5637651"/>
            <a:ext cx="1835696" cy="122034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060848"/>
            <a:ext cx="38985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Д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А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Г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Ч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С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И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Й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89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П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Р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О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Е</a:t>
            </a:r>
          </a:p>
          <a:p>
            <a:r>
              <a:rPr lang="ru-RU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К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Т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5235" y="188640"/>
            <a:ext cx="5474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взаимодействия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75656" y="620688"/>
          <a:ext cx="741682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475656" y="2924944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медиацентр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586773" y="3090095"/>
            <a:ext cx="985227" cy="328239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6 класс 109.JPG"/>
          <p:cNvPicPr>
            <a:picLocks noChangeAspect="1"/>
          </p:cNvPicPr>
          <p:nvPr/>
        </p:nvPicPr>
        <p:blipFill>
          <a:blip r:embed="rId8" cstate="print"/>
          <a:srcRect l="19894" t="22105" r="13792" b="20423"/>
          <a:stretch>
            <a:fillRect/>
          </a:stretch>
        </p:blipFill>
        <p:spPr>
          <a:xfrm>
            <a:off x="2195736" y="5589240"/>
            <a:ext cx="1728192" cy="1123325"/>
          </a:xfrm>
          <a:prstGeom prst="rect">
            <a:avLst/>
          </a:prstGeom>
        </p:spPr>
      </p:pic>
      <p:pic>
        <p:nvPicPr>
          <p:cNvPr id="14" name="Рисунок 13" descr="DSCN02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3717032"/>
            <a:ext cx="3121152" cy="168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инфоцентр Соро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836712"/>
            <a:ext cx="3413760" cy="197358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роект медиацентра">
      <a:dk1>
        <a:srgbClr val="000000"/>
      </a:dk1>
      <a:lt1>
        <a:srgbClr val="FFFFFF"/>
      </a:lt1>
      <a:dk2>
        <a:srgbClr val="7C1302"/>
      </a:dk2>
      <a:lt2>
        <a:srgbClr val="FF7547"/>
      </a:lt2>
      <a:accent1>
        <a:srgbClr val="99D6FF"/>
      </a:accent1>
      <a:accent2>
        <a:srgbClr val="CC3300"/>
      </a:accent2>
      <a:accent3>
        <a:srgbClr val="8A2100"/>
      </a:accent3>
      <a:accent4>
        <a:srgbClr val="000000"/>
      </a:accent4>
      <a:accent5>
        <a:srgbClr val="E2CAAA"/>
      </a:accent5>
      <a:accent6>
        <a:srgbClr val="B92D00"/>
      </a:accent6>
      <a:hlink>
        <a:srgbClr val="FB3B1C"/>
      </a:hlink>
      <a:folHlink>
        <a:srgbClr val="FF754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1072</Words>
  <Application>Microsoft Office PowerPoint</Application>
  <PresentationFormat>Экран (4:3)</PresentationFormat>
  <Paragraphs>447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Методический семинар на конкурс «Учитель года»</vt:lpstr>
      <vt:lpstr>Задачи: -создать школьный медиацентр и обеспечить его функционирование в образовательном пространстве школы; -диагностировать количественные и качественные показатели развития речи учащихся; -разработать механизм деятельности медиацентра по развитию речи учащихся; -определить продукты деятельности по проекту; -добиться гармоничного сочетания ИКТ и работы по формированию у учащихся умения создавать публикации и овладению мастерством публичного выступления за счет использования проектной технологии; -дать оценку эффективности работы медиацентра.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18</cp:revision>
  <dcterms:created xsi:type="dcterms:W3CDTF">2014-02-18T16:08:29Z</dcterms:created>
  <dcterms:modified xsi:type="dcterms:W3CDTF">2015-03-26T13:09:05Z</dcterms:modified>
</cp:coreProperties>
</file>