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274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В  гостях  </a:t>
            </a:r>
            <a:r>
              <a:rPr lang="ru-RU" sz="6600" b="1" dirty="0" smtClean="0">
                <a:solidFill>
                  <a:srgbClr val="FF0000"/>
                </a:solidFill>
              </a:rPr>
              <a:t>у  сказки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3733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Воспитатель: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Горбушина Т.Б.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МБОУ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Конёвская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СОШ»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С.П. Д.С .  «Колосок» 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Младшая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группа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Мои документы\Downloads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210941"/>
            <a:ext cx="1981200" cy="264705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5720" cy="249763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Downloads\russkie-narodnye-skazki--kolo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Downloads\rt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5818"/>
            <a:ext cx="2209800" cy="297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Маша   и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медведь.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Отвечайте   на    вопрос:</a:t>
            </a:r>
            <a:br>
              <a:rPr lang="ru-RU" dirty="0" smtClean="0"/>
            </a:br>
            <a:r>
              <a:rPr lang="ru-RU" dirty="0" smtClean="0"/>
              <a:t>Кто   в  корзине   Машу нёс?</a:t>
            </a:r>
            <a:br>
              <a:rPr lang="ru-RU" dirty="0" smtClean="0"/>
            </a:br>
            <a:r>
              <a:rPr lang="ru-RU" dirty="0" smtClean="0"/>
              <a:t>Кто  садился   на   пенёк?</a:t>
            </a:r>
            <a:br>
              <a:rPr lang="ru-RU" dirty="0" smtClean="0"/>
            </a:br>
            <a:r>
              <a:rPr lang="ru-RU" dirty="0" smtClean="0"/>
              <a:t>И   хотел   съесть   пирожок?</a:t>
            </a:r>
            <a:br>
              <a:rPr lang="ru-RU" dirty="0" smtClean="0"/>
            </a:br>
            <a:r>
              <a:rPr lang="ru-RU" dirty="0" smtClean="0"/>
              <a:t>Сказочку   ты   знаешь   ведь?</a:t>
            </a:r>
            <a:br>
              <a:rPr lang="ru-RU" dirty="0" smtClean="0"/>
            </a:br>
            <a:r>
              <a:rPr lang="ru-RU" dirty="0" smtClean="0"/>
              <a:t>Кто   же   это  был? </a:t>
            </a:r>
            <a:endParaRPr lang="ru-RU" dirty="0"/>
          </a:p>
        </p:txBody>
      </p:sp>
      <p:pic>
        <p:nvPicPr>
          <p:cNvPr id="12290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5122" name="Picture 2" descr="C:\Documents and Settings\Admin\Мои документы\Downloads\4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3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Волк  и  семеро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козлят.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Ждали    маму   с   молоком,</a:t>
            </a:r>
            <a:br>
              <a:rPr lang="ru-RU" dirty="0" smtClean="0"/>
            </a:br>
            <a:r>
              <a:rPr lang="ru-RU" dirty="0" smtClean="0"/>
              <a:t>А   пустили   волка    в   дом…</a:t>
            </a:r>
          </a:p>
          <a:p>
            <a:pPr algn="ctr">
              <a:buNone/>
            </a:pPr>
            <a:r>
              <a:rPr lang="ru-RU" dirty="0" smtClean="0"/>
              <a:t>Кем   же   были   эти</a:t>
            </a:r>
            <a:br>
              <a:rPr lang="ru-RU" dirty="0" smtClean="0"/>
            </a:br>
            <a:r>
              <a:rPr lang="ru-RU" dirty="0" smtClean="0"/>
              <a:t>Маленькие   дети?</a:t>
            </a:r>
            <a:endParaRPr lang="ru-RU" dirty="0"/>
          </a:p>
        </p:txBody>
      </p:sp>
      <p:pic>
        <p:nvPicPr>
          <p:cNvPr id="6146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6146" name="Picture 2" descr="C:\Documents and Settings\Admin\Мои документы\Downloads\volk_i_kozljata-300x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4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Кот,  петух  и  лиса.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Ой,   лиса,   лиса,   лиса,</a:t>
            </a:r>
          </a:p>
          <a:p>
            <a:pPr algn="ctr">
              <a:buNone/>
            </a:pPr>
            <a:r>
              <a:rPr lang="ru-RU" dirty="0" smtClean="0"/>
              <a:t>Хитрая   плутовка.</a:t>
            </a:r>
          </a:p>
          <a:p>
            <a:pPr algn="ctr">
              <a:buNone/>
            </a:pPr>
            <a:r>
              <a:rPr lang="ru-RU" dirty="0" smtClean="0"/>
              <a:t>Пела   песенку   она</a:t>
            </a:r>
          </a:p>
          <a:p>
            <a:pPr algn="ctr">
              <a:buNone/>
            </a:pPr>
            <a:r>
              <a:rPr lang="ru-RU" dirty="0" smtClean="0"/>
              <a:t>Очень,   очень    звонко.</a:t>
            </a:r>
          </a:p>
          <a:p>
            <a:pPr algn="ctr">
              <a:buNone/>
            </a:pPr>
            <a:r>
              <a:rPr lang="ru-RU" dirty="0" smtClean="0"/>
              <a:t>---Петушок,    Петушок,</a:t>
            </a:r>
          </a:p>
          <a:p>
            <a:pPr algn="ctr">
              <a:buNone/>
            </a:pPr>
            <a:r>
              <a:rPr lang="ru-RU" dirty="0" smtClean="0"/>
              <a:t>    Золотой    гребешок.</a:t>
            </a:r>
          </a:p>
          <a:p>
            <a:pPr algn="ctr">
              <a:buNone/>
            </a:pPr>
            <a:r>
              <a:rPr lang="ru-RU" dirty="0" smtClean="0"/>
              <a:t>    Выгляни    в    окошко,</a:t>
            </a:r>
          </a:p>
          <a:p>
            <a:pPr algn="ctr">
              <a:buNone/>
            </a:pPr>
            <a:r>
              <a:rPr lang="ru-RU" dirty="0" smtClean="0"/>
              <a:t>  дам   тебе    горошка.</a:t>
            </a:r>
            <a:endParaRPr lang="ru-RU" dirty="0"/>
          </a:p>
        </p:txBody>
      </p:sp>
      <p:pic>
        <p:nvPicPr>
          <p:cNvPr id="7170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13314" name="Picture 2" descr="C:\Documents and Settings\Admin\Мои документы\Downloads\novosti-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8896"/>
            <a:ext cx="8458200" cy="6456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Гуси – лебеди.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</a:t>
            </a:r>
          </a:p>
          <a:p>
            <a:pPr algn="ctr">
              <a:buNone/>
            </a:pPr>
            <a:r>
              <a:rPr lang="ru-RU" dirty="0" smtClean="0"/>
              <a:t> У    </a:t>
            </a:r>
            <a:r>
              <a:rPr lang="ru-RU" dirty="0" err="1" smtClean="0"/>
              <a:t>Алёнушки</a:t>
            </a:r>
            <a:r>
              <a:rPr lang="ru-RU" dirty="0" smtClean="0"/>
              <a:t>   сестрицы</a:t>
            </a:r>
            <a:br>
              <a:rPr lang="ru-RU" dirty="0" smtClean="0"/>
            </a:br>
            <a:r>
              <a:rPr lang="ru-RU" dirty="0" smtClean="0"/>
              <a:t>Унесли   братишку    птицы,</a:t>
            </a:r>
            <a:br>
              <a:rPr lang="ru-RU" dirty="0" smtClean="0"/>
            </a:br>
            <a:r>
              <a:rPr lang="ru-RU" dirty="0" smtClean="0"/>
              <a:t>Та    с   подружками    играла,</a:t>
            </a:r>
            <a:br>
              <a:rPr lang="ru-RU" dirty="0" smtClean="0"/>
            </a:br>
            <a:r>
              <a:rPr lang="ru-RU" dirty="0" smtClean="0"/>
              <a:t>Братца    Ваню   проморгала.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7171" name="Picture 3" descr="C:\Documents and Settings\Admin\Мои документы\Downloads\integrirovannoe-zanyatie-puteshestvie-po-skazke-gusi-lebedi-po-obrazovatelnym-oblastyam-kommunikaciya-i-socializ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59155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Заюшкина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избушка.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Дом   растаял   ледяной -</a:t>
            </a:r>
          </a:p>
          <a:p>
            <a:pPr algn="ctr">
              <a:buNone/>
            </a:pPr>
            <a:r>
              <a:rPr lang="ru-RU" dirty="0" smtClean="0"/>
              <a:t>Попросилась    в   лубяной.</a:t>
            </a:r>
          </a:p>
          <a:p>
            <a:pPr algn="ctr">
              <a:buNone/>
            </a:pPr>
            <a:r>
              <a:rPr lang="ru-RU" dirty="0" smtClean="0"/>
              <a:t>Приютил    её    зайчишка,</a:t>
            </a:r>
          </a:p>
          <a:p>
            <a:pPr algn="ctr">
              <a:buNone/>
            </a:pPr>
            <a:r>
              <a:rPr lang="ru-RU" dirty="0" smtClean="0"/>
              <a:t>Сам   остался   без   домишка.</a:t>
            </a:r>
          </a:p>
          <a:p>
            <a:pPr algn="ctr">
              <a:buNone/>
            </a:pPr>
            <a:r>
              <a:rPr lang="ru-RU" dirty="0" smtClean="0"/>
              <a:t>Зайцу    петушок    помог</a:t>
            </a:r>
          </a:p>
          <a:p>
            <a:pPr algn="ctr">
              <a:buNone/>
            </a:pPr>
            <a:r>
              <a:rPr lang="ru-RU" dirty="0" smtClean="0"/>
              <a:t>Лису  выгнал   за    порог.</a:t>
            </a:r>
          </a:p>
        </p:txBody>
      </p:sp>
      <p:pic>
        <p:nvPicPr>
          <p:cNvPr id="9218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6386" name="Picture 2" descr="C:\Documents and Settings\Admin\Мои документы\Downloads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550"/>
            <a:ext cx="8583613" cy="643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Репка.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2D050"/>
          </a:solidFill>
        </p:spPr>
        <p:txBody>
          <a:bodyPr/>
          <a:lstStyle/>
          <a:p>
            <a:pPr algn="ctr"/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   </a:t>
            </a:r>
            <a:r>
              <a:rPr lang="ru-RU" sz="4000" dirty="0" smtClean="0"/>
              <a:t>Что за сказка: кошка, внучка,</a:t>
            </a:r>
            <a:br>
              <a:rPr lang="ru-RU" sz="4000" dirty="0" smtClean="0"/>
            </a:br>
            <a:r>
              <a:rPr lang="ru-RU" sz="4000" dirty="0" smtClean="0"/>
              <a:t>Мышь, ещё собака Жучка</a:t>
            </a:r>
            <a:br>
              <a:rPr lang="ru-RU" sz="4000" dirty="0" smtClean="0"/>
            </a:br>
            <a:r>
              <a:rPr lang="ru-RU" sz="4000" dirty="0" smtClean="0"/>
              <a:t>Деду с бабой помогали,</a:t>
            </a:r>
            <a:br>
              <a:rPr lang="ru-RU" sz="4000" dirty="0" smtClean="0"/>
            </a:br>
            <a:r>
              <a:rPr lang="ru-RU" sz="4000" dirty="0" smtClean="0"/>
              <a:t>Корнеплоды собирали?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Лиса  и  волк.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Эта   ловкая  плутовка</a:t>
            </a:r>
          </a:p>
          <a:p>
            <a:pPr algn="ctr">
              <a:buNone/>
            </a:pPr>
            <a:r>
              <a:rPr lang="ru-RU" dirty="0" smtClean="0"/>
              <a:t>Посадила   в   прорубь   волка.</a:t>
            </a:r>
          </a:p>
          <a:p>
            <a:pPr algn="ctr">
              <a:buNone/>
            </a:pPr>
            <a:r>
              <a:rPr lang="ru-RU" dirty="0" smtClean="0"/>
              <a:t>А   потом   на   нём   каталась,</a:t>
            </a:r>
          </a:p>
          <a:p>
            <a:pPr algn="ctr">
              <a:buNone/>
            </a:pPr>
            <a:r>
              <a:rPr lang="ru-RU" dirty="0" smtClean="0"/>
              <a:t>Очень   хитро   ухмылялась:</a:t>
            </a:r>
          </a:p>
          <a:p>
            <a:pPr algn="ctr">
              <a:buNone/>
            </a:pPr>
            <a:r>
              <a:rPr lang="ru-RU" dirty="0" smtClean="0"/>
              <a:t>«Битый    небитого   везёт.»</a:t>
            </a:r>
            <a:endParaRPr lang="ru-RU" dirty="0"/>
          </a:p>
        </p:txBody>
      </p:sp>
      <p:pic>
        <p:nvPicPr>
          <p:cNvPr id="10242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14338" name="Picture 2" descr="C:\Documents and Settings\Admin\Мои документы\Downloads\skazki-pro-li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848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Снегурочка.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Дед   и   баба   вместе    жили,</a:t>
            </a:r>
          </a:p>
          <a:p>
            <a:pPr algn="ctr">
              <a:buNone/>
            </a:pPr>
            <a:r>
              <a:rPr lang="ru-RU" dirty="0" smtClean="0"/>
              <a:t>Дочку   из    снежка   слепили.</a:t>
            </a:r>
          </a:p>
          <a:p>
            <a:pPr algn="ctr">
              <a:buNone/>
            </a:pPr>
            <a:r>
              <a:rPr lang="ru-RU" dirty="0" smtClean="0"/>
              <a:t>Но  костра   горячий   жар</a:t>
            </a:r>
          </a:p>
          <a:p>
            <a:pPr algn="ctr">
              <a:buNone/>
            </a:pPr>
            <a:r>
              <a:rPr lang="ru-RU" dirty="0" smtClean="0"/>
              <a:t>Превратил   дочурку   в   пар.</a:t>
            </a:r>
          </a:p>
          <a:p>
            <a:pPr algn="ctr">
              <a:buNone/>
            </a:pPr>
            <a:r>
              <a:rPr lang="ru-RU" dirty="0" smtClean="0"/>
              <a:t>Дед   и   бабушка   в   печали</a:t>
            </a:r>
          </a:p>
          <a:p>
            <a:pPr algn="ctr">
              <a:buNone/>
            </a:pPr>
            <a:r>
              <a:rPr lang="ru-RU" dirty="0" smtClean="0"/>
              <a:t>Как   же    их   дочурку   звали?</a:t>
            </a:r>
            <a:endParaRPr lang="ru-RU" dirty="0"/>
          </a:p>
        </p:txBody>
      </p:sp>
      <p:pic>
        <p:nvPicPr>
          <p:cNvPr id="11266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362" name="Picture 2" descr="C:\Documents and Settings\Admin\Мои документы\Downloads\-А.А. Снегурочка(Од)0.1-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Вот  и   сказочке   конец,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А  кто   слушал  -  молодец!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Documents and Settings\Admin\Мои документы\Downloads\russkie-narodnye-skazki--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1905000" cy="1905000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Мои документы\Downloads\r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5775"/>
            <a:ext cx="1905000" cy="2562225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Мои документы\Downloads\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733800"/>
            <a:ext cx="1981200" cy="280244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Мои документы\Downloads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2209365" cy="312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026" name="Picture 2" descr="C:\Documents and Settings\Admin\Мои документы\Downloads\Русские-народные-сказк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Колобок.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 </a:t>
            </a:r>
          </a:p>
          <a:p>
            <a:pPr algn="ctr">
              <a:buNone/>
            </a:pPr>
            <a:r>
              <a:rPr lang="ru-RU" sz="4400" b="1" dirty="0" smtClean="0"/>
              <a:t>Он  от  бабушки  ушёл,</a:t>
            </a:r>
            <a:br>
              <a:rPr lang="ru-RU" sz="4400" b="1" dirty="0" smtClean="0"/>
            </a:br>
            <a:r>
              <a:rPr lang="ru-RU" sz="4400" b="1" dirty="0" smtClean="0"/>
              <a:t>И  от  дедушки  ушёл,</a:t>
            </a:r>
            <a:br>
              <a:rPr lang="ru-RU" sz="4400" b="1" dirty="0" smtClean="0"/>
            </a:br>
            <a:r>
              <a:rPr lang="ru-RU" sz="4400" b="1" dirty="0" smtClean="0"/>
              <a:t>Песни  пел  под  синим  небом,</a:t>
            </a:r>
            <a:br>
              <a:rPr lang="ru-RU" sz="4400" b="1" dirty="0" smtClean="0"/>
            </a:br>
            <a:r>
              <a:rPr lang="en-US" sz="4400" b="1" dirty="0" smtClean="0"/>
              <a:t>        </a:t>
            </a:r>
            <a:r>
              <a:rPr lang="ru-RU" sz="4400" b="1" dirty="0" smtClean="0"/>
              <a:t>Для  </a:t>
            </a:r>
            <a:r>
              <a:rPr lang="ru-RU" sz="4400" b="1" dirty="0" smtClean="0"/>
              <a:t>лисы  он  стал  обедом. </a:t>
            </a:r>
            <a:endParaRPr lang="ru-RU" sz="4400" b="1" dirty="0"/>
          </a:p>
        </p:txBody>
      </p:sp>
      <p:pic>
        <p:nvPicPr>
          <p:cNvPr id="3074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5775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2050" name="Picture 2" descr="C:\Documents and Settings\Admin\Мои документы\Downloads\russkie-narodnye-ska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Теремок.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7030A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Домик   выстроен   в  лесу.</a:t>
            </a:r>
          </a:p>
          <a:p>
            <a:pPr algn="ctr">
              <a:buNone/>
            </a:pPr>
            <a:r>
              <a:rPr lang="ru-RU" dirty="0" smtClean="0"/>
              <a:t>Мышку   он   вместил,   лису,</a:t>
            </a:r>
          </a:p>
          <a:p>
            <a:pPr algn="ctr">
              <a:buNone/>
            </a:pPr>
            <a:r>
              <a:rPr lang="ru-RU" dirty="0" smtClean="0"/>
              <a:t>И   лягушку,   зайку,   волка.</a:t>
            </a:r>
          </a:p>
          <a:p>
            <a:pPr algn="ctr">
              <a:buNone/>
            </a:pPr>
            <a:r>
              <a:rPr lang="ru-RU" dirty="0" smtClean="0"/>
              <a:t>А   медведь  пришёл   без  толку –</a:t>
            </a:r>
          </a:p>
          <a:p>
            <a:pPr algn="ctr">
              <a:buNone/>
            </a:pPr>
            <a:r>
              <a:rPr lang="ru-RU" dirty="0" smtClean="0"/>
              <a:t>Мишка   в   домик 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влезть  не   смог –</a:t>
            </a:r>
          </a:p>
          <a:p>
            <a:pPr algn="ctr">
              <a:buNone/>
            </a:pPr>
            <a:r>
              <a:rPr lang="ru-RU" dirty="0" smtClean="0"/>
              <a:t>развалился …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7030A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3074" name="Picture 2" descr="C:\Documents and Settings\Admin\Мои документы\Downloads\12726952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Три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медведя.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Возле    леса,   на   опушке,</a:t>
            </a:r>
            <a:br>
              <a:rPr lang="ru-RU" dirty="0" smtClean="0"/>
            </a:br>
            <a:r>
              <a:rPr lang="ru-RU" dirty="0" smtClean="0"/>
              <a:t>Трое   их   живет   в   избушке.</a:t>
            </a:r>
            <a:br>
              <a:rPr lang="ru-RU" dirty="0" smtClean="0"/>
            </a:br>
            <a:r>
              <a:rPr lang="ru-RU" dirty="0" smtClean="0"/>
              <a:t>Там  три  стула   и   три   кружки,</a:t>
            </a:r>
            <a:br>
              <a:rPr lang="ru-RU" dirty="0" smtClean="0"/>
            </a:br>
            <a:r>
              <a:rPr lang="ru-RU" dirty="0" smtClean="0"/>
              <a:t>Три   кроватки,   три   подушки.</a:t>
            </a:r>
            <a:br>
              <a:rPr lang="ru-RU" dirty="0" smtClean="0"/>
            </a:br>
            <a:r>
              <a:rPr lang="ru-RU" dirty="0" smtClean="0"/>
              <a:t>Угадайте   без    подсказки,</a:t>
            </a:r>
            <a:br>
              <a:rPr lang="ru-RU" dirty="0" smtClean="0"/>
            </a:br>
            <a:r>
              <a:rPr lang="ru-RU" dirty="0" smtClean="0"/>
              <a:t>Кто   герои   этой    сказки?</a:t>
            </a:r>
            <a:endParaRPr lang="ru-RU" dirty="0"/>
          </a:p>
        </p:txBody>
      </p:sp>
      <p:pic>
        <p:nvPicPr>
          <p:cNvPr id="5122" name="Picture 2" descr="C:\Documents and Settings\Admin\Мои документы\Downloads\rt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4098" name="Picture 2" descr="C:\Documents and Settings\Admin\Мои документы\Downloads\Russkie-narodnie-skazki-detya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6137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220</TotalTime>
  <Words>275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      В  гостях  у  сказки</vt:lpstr>
      <vt:lpstr>Репка.</vt:lpstr>
      <vt:lpstr>           </vt:lpstr>
      <vt:lpstr>Колобок.</vt:lpstr>
      <vt:lpstr>              </vt:lpstr>
      <vt:lpstr>Теремок.</vt:lpstr>
      <vt:lpstr>Слайд 7</vt:lpstr>
      <vt:lpstr>Три   медведя.</vt:lpstr>
      <vt:lpstr>Слайд 9</vt:lpstr>
      <vt:lpstr>Маша   и   медведь.</vt:lpstr>
      <vt:lpstr>Слайд 11</vt:lpstr>
      <vt:lpstr>Волк  и  семеро   козлят.</vt:lpstr>
      <vt:lpstr>Слайд 13</vt:lpstr>
      <vt:lpstr>Кот,  петух  и  лиса.</vt:lpstr>
      <vt:lpstr>Слайд 15</vt:lpstr>
      <vt:lpstr>Гуси – лебеди.</vt:lpstr>
      <vt:lpstr>Слайд 17</vt:lpstr>
      <vt:lpstr>Заюшкина  избушка.</vt:lpstr>
      <vt:lpstr>Слайд 19</vt:lpstr>
      <vt:lpstr>Лиса  и  волк.</vt:lpstr>
      <vt:lpstr>Слайд 21</vt:lpstr>
      <vt:lpstr>Снегурочка.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гостях  у  сказки</dc:title>
  <cp:lastModifiedBy>Admin</cp:lastModifiedBy>
  <cp:revision>45</cp:revision>
  <dcterms:modified xsi:type="dcterms:W3CDTF">2016-04-03T14:46:33Z</dcterms:modified>
</cp:coreProperties>
</file>