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46031E-7EA5-4181-8B59-EE9F7E08D373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0EBBD9-326D-4039-8EB7-A582181628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Женщины-дизайнеры, которые изменили мир моды навсегда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  <a:br>
              <a:rPr lang="ru-RU" dirty="0" smtClean="0"/>
            </a:br>
            <a:r>
              <a:rPr lang="ru-RU" dirty="0" err="1" smtClean="0"/>
              <a:t>Асманова</a:t>
            </a:r>
            <a:r>
              <a:rPr lang="ru-RU" dirty="0" smtClean="0"/>
              <a:t> Анна</a:t>
            </a:r>
            <a:r>
              <a:rPr lang="ru-RU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ХОТиД-1курск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Жанна </a:t>
            </a:r>
            <a:r>
              <a:rPr lang="ru-RU" i="1" dirty="0" err="1"/>
              <a:t>Ланвин</a:t>
            </a:r>
            <a:r>
              <a:rPr lang="ru-RU" i="1" dirty="0"/>
              <a:t> – все начинается с ребенка</a:t>
            </a:r>
            <a:endParaRPr lang="ru-RU" dirty="0"/>
          </a:p>
        </p:txBody>
      </p:sp>
      <p:pic>
        <p:nvPicPr>
          <p:cNvPr id="5" name="Содержимое 4" descr="Jeanne_Lanvin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095" y="1600200"/>
            <a:ext cx="305181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Говорят, что Жанна начала шить только для того, чтобы ее дочь, ее маленькая принцесса, выглядела лучше всех соседских детей. Для женщины, которая мало того, что с детства любила шить, так еще и имела дипломы модистки и портнихи, это было не трудно… А результат не заставил себя ждать: состоятельные мамаши, соседки Жанны, забросали ее просьбами сшить такое же замечательное платье и для их принцесс.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eanne_Lanvi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3059831" cy="5746163"/>
          </a:xfrm>
        </p:spPr>
      </p:pic>
      <p:pic>
        <p:nvPicPr>
          <p:cNvPr id="6" name="Содержимое 5" descr="Jeanne_Lanvin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620688"/>
            <a:ext cx="2592288" cy="5635409"/>
          </a:xfrm>
        </p:spPr>
      </p:pic>
      <p:pic>
        <p:nvPicPr>
          <p:cNvPr id="7" name="Рисунок 6" descr="Jeanne_Lanvi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2783" y="620688"/>
            <a:ext cx="2333673" cy="57124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Эльза</a:t>
            </a:r>
            <a:r>
              <a:rPr lang="ru-RU" i="1" dirty="0"/>
              <a:t> </a:t>
            </a:r>
            <a:r>
              <a:rPr lang="ru-RU" i="1" dirty="0" err="1"/>
              <a:t>Скиапарелли</a:t>
            </a:r>
            <a:r>
              <a:rPr lang="ru-RU" i="1" dirty="0"/>
              <a:t> – хулиганство стилю не помеха</a:t>
            </a:r>
            <a:endParaRPr lang="ru-RU" dirty="0"/>
          </a:p>
        </p:txBody>
      </p:sp>
      <p:pic>
        <p:nvPicPr>
          <p:cNvPr id="5" name="Содержимое 4" descr="Elsa_Schiaparell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4345" y="1600200"/>
            <a:ext cx="362331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Шокирующая </a:t>
            </a:r>
            <a:r>
              <a:rPr lang="ru-RU" dirty="0" err="1"/>
              <a:t>Эльза</a:t>
            </a:r>
            <a:r>
              <a:rPr lang="ru-RU" dirty="0"/>
              <a:t>, женщина-дизайнер с удивительным чувством юмора, со смелостью и ясностью взгляда, которым могут позавидовать и многие современные гуру моды – она начинала свой путь … со свитера. Банального вязаного свитера.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lsa_Schiaparelli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2810112" cy="5040560"/>
          </a:xfrm>
        </p:spPr>
      </p:pic>
      <p:pic>
        <p:nvPicPr>
          <p:cNvPr id="7" name="Рисунок 6" descr="Elsa_Schiaparell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54292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Мадлен </a:t>
            </a:r>
            <a:r>
              <a:rPr lang="ru-RU" i="1" dirty="0" err="1"/>
              <a:t>Вийонне</a:t>
            </a:r>
            <a:r>
              <a:rPr lang="ru-RU" i="1" dirty="0"/>
              <a:t> – порядочность, возведенная в абсолют</a:t>
            </a:r>
            <a:endParaRPr lang="ru-RU" dirty="0"/>
          </a:p>
        </p:txBody>
      </p:sp>
      <p:pic>
        <p:nvPicPr>
          <p:cNvPr id="5" name="Содержимое 4" descr="Madeleine_Vionnet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095" y="1600200"/>
            <a:ext cx="305181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Она считается одним из самых влиятельных дизайнеров XX века, именно ей приписывают введение косого кроя и популяризацию так называемого греческого силуэта. Работы Мадлен </a:t>
            </a:r>
            <a:r>
              <a:rPr lang="ru-RU" dirty="0" err="1"/>
              <a:t>Вийонне</a:t>
            </a:r>
            <a:r>
              <a:rPr lang="ru-RU" dirty="0"/>
              <a:t> до сих пор изучают в школах дизайна, да что там – часто ее бессовестно копируют самые именитые </a:t>
            </a:r>
            <a:r>
              <a:rPr lang="ru-RU" dirty="0" err="1"/>
              <a:t>кутюрье</a:t>
            </a:r>
            <a:r>
              <a:rPr lang="ru-RU" dirty="0"/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deleine_Vionnet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17552"/>
            <a:ext cx="3672408" cy="5508612"/>
          </a:xfrm>
        </p:spPr>
      </p:pic>
      <p:pic>
        <p:nvPicPr>
          <p:cNvPr id="6" name="Содержимое 5" descr="Madeleine_Vionnet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687346"/>
            <a:ext cx="3711993" cy="543881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Соня </a:t>
            </a:r>
            <a:r>
              <a:rPr lang="ru-RU" i="1" dirty="0" err="1"/>
              <a:t>Рикель</a:t>
            </a:r>
            <a:r>
              <a:rPr lang="ru-RU" i="1" dirty="0"/>
              <a:t> – ниточка к ниточке</a:t>
            </a:r>
            <a:endParaRPr lang="ru-RU" dirty="0"/>
          </a:p>
        </p:txBody>
      </p:sp>
      <p:pic>
        <p:nvPicPr>
          <p:cNvPr id="5" name="Содержимое 4" descr="Sonia_Rykiel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095" y="1600200"/>
            <a:ext cx="305181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Одна из самых известных женщин-дизайнеров, королева трикотажа, великая и неподражаемая Соня </a:t>
            </a:r>
            <a:r>
              <a:rPr lang="ru-RU" dirty="0" err="1"/>
              <a:t>Рикель</a:t>
            </a:r>
            <a:r>
              <a:rPr lang="ru-RU" dirty="0"/>
              <a:t>, начинала просто как оформительница витрин. И как-то так получилось, что вышла замуж за одного своего клиента, владельца трикотажного магазина.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onia_Rykiel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47248" cy="57476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Миуччиа</a:t>
            </a:r>
            <a:r>
              <a:rPr lang="ru-RU" i="1" dirty="0"/>
              <a:t> </a:t>
            </a:r>
            <a:r>
              <a:rPr lang="ru-RU" i="1" dirty="0" err="1"/>
              <a:t>Прада</a:t>
            </a:r>
            <a:r>
              <a:rPr lang="ru-RU" i="1" dirty="0"/>
              <a:t> – бизнес по-итальянски</a:t>
            </a:r>
            <a:endParaRPr lang="ru-RU" dirty="0"/>
          </a:p>
        </p:txBody>
      </p:sp>
      <p:pic>
        <p:nvPicPr>
          <p:cNvPr id="5" name="Содержимое 4" descr="Miuccia_Prada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4365" y="1600200"/>
            <a:ext cx="3303269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Женщина, у которой диплом по философии, стала одним из самых известных дизайнеров в мире – как это вообще возможно? Возможно, мало того, это, как оказывается, гармоничный союз: </a:t>
            </a:r>
            <a:r>
              <a:rPr lang="ru-RU" dirty="0" err="1"/>
              <a:t>Миуччиа</a:t>
            </a:r>
            <a:r>
              <a:rPr lang="ru-RU" dirty="0"/>
              <a:t> </a:t>
            </a:r>
            <a:r>
              <a:rPr lang="ru-RU" dirty="0" err="1"/>
              <a:t>Прада</a:t>
            </a:r>
            <a:r>
              <a:rPr lang="ru-RU" dirty="0"/>
              <a:t> настолько свободна мыслями и чувствами, что создает вещи, которые задают тон развития модной индустрии. Может, это заслуга философии?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iucciaPra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812147" cy="547260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Мадлен </a:t>
            </a:r>
            <a:r>
              <a:rPr lang="ru-RU" i="1" dirty="0" err="1"/>
              <a:t>Шерви</a:t>
            </a:r>
            <a:r>
              <a:rPr lang="ru-RU" i="1" dirty="0"/>
              <a:t> – первая акула fashion-индустрии</a:t>
            </a:r>
            <a:endParaRPr lang="ru-RU" dirty="0"/>
          </a:p>
        </p:txBody>
      </p:sp>
      <p:pic>
        <p:nvPicPr>
          <p:cNvPr id="10" name="Содержимое 9" descr="Madeleine_Cheruit_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410888" cy="4418650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Это имя не стало нарицательным, как имя Коко </a:t>
            </a:r>
            <a:r>
              <a:rPr lang="ru-RU" dirty="0" err="1"/>
              <a:t>Шанель</a:t>
            </a:r>
            <a:r>
              <a:rPr lang="ru-RU" dirty="0"/>
              <a:t> или </a:t>
            </a:r>
            <a:r>
              <a:rPr lang="ru-RU" dirty="0" err="1"/>
              <a:t>Эльзы</a:t>
            </a:r>
            <a:r>
              <a:rPr lang="ru-RU" dirty="0"/>
              <a:t> </a:t>
            </a:r>
            <a:r>
              <a:rPr lang="ru-RU" dirty="0" err="1"/>
              <a:t>Скиапарелли</a:t>
            </a:r>
            <a:r>
              <a:rPr lang="ru-RU" dirty="0"/>
              <a:t>, однако без французской портнихи конца XIX века Мадлен </a:t>
            </a:r>
            <a:r>
              <a:rPr lang="ru-RU" dirty="0" err="1"/>
              <a:t>Шерви</a:t>
            </a:r>
            <a:r>
              <a:rPr lang="ru-RU" dirty="0"/>
              <a:t> не было бы моды в современном ее понимании. Она стала одной из первых женщин, которые лично контролировали мощные и на тот момент влиятельные модные дома, определяя вектор их развития и тенденции модной одежды сезон от сезона.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Вивьен</a:t>
            </a:r>
            <a:r>
              <a:rPr lang="ru-RU" i="1" dirty="0"/>
              <a:t> </a:t>
            </a:r>
            <a:r>
              <a:rPr lang="ru-RU" i="1" dirty="0" err="1"/>
              <a:t>Вествуд</a:t>
            </a:r>
            <a:r>
              <a:rPr lang="ru-RU" i="1" dirty="0"/>
              <a:t> – панк-ремиссия</a:t>
            </a:r>
            <a:endParaRPr lang="ru-RU" dirty="0"/>
          </a:p>
        </p:txBody>
      </p:sp>
      <p:pic>
        <p:nvPicPr>
          <p:cNvPr id="5" name="Содержимое 4" descr="Vivienne_Westwood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0090" y="1600200"/>
            <a:ext cx="313182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Иногда для того, чтобы стать популярной, нужно устроить скандал. Или два… Или скандалить не останавливаясь. </a:t>
            </a:r>
            <a:r>
              <a:rPr lang="ru-RU" dirty="0" err="1"/>
              <a:t>Вивьен</a:t>
            </a:r>
            <a:r>
              <a:rPr lang="ru-RU" dirty="0"/>
              <a:t> </a:t>
            </a:r>
            <a:r>
              <a:rPr lang="ru-RU" dirty="0" err="1"/>
              <a:t>Вествуд</a:t>
            </a:r>
            <a:r>
              <a:rPr lang="ru-RU" dirty="0"/>
              <a:t> привнесла в костенеющую в пафосе моду немного босяцкого шика – нечто такое, что позже историки </a:t>
            </a:r>
            <a:r>
              <a:rPr lang="ru-RU" dirty="0" smtClean="0"/>
              <a:t>моды  </a:t>
            </a:r>
            <a:r>
              <a:rPr lang="ru-RU" dirty="0"/>
              <a:t>обозвали «</a:t>
            </a:r>
            <a:r>
              <a:rPr lang="ru-RU" dirty="0" err="1"/>
              <a:t>гранжем</a:t>
            </a:r>
            <a:r>
              <a:rPr lang="ru-RU" dirty="0"/>
              <a:t>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ivienne_Westwood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702186" cy="5616624"/>
          </a:xfrm>
        </p:spPr>
      </p:pic>
      <p:pic>
        <p:nvPicPr>
          <p:cNvPr id="6" name="Содержимое 5" descr="Vivienne_Westwood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3674032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Диана фон </a:t>
            </a:r>
            <a:r>
              <a:rPr lang="ru-RU" i="1" dirty="0" err="1"/>
              <a:t>Фюрстенберг</a:t>
            </a:r>
            <a:r>
              <a:rPr lang="ru-RU" i="1" dirty="0"/>
              <a:t> – и снова платье!</a:t>
            </a:r>
            <a:endParaRPr lang="ru-RU" dirty="0"/>
          </a:p>
        </p:txBody>
      </p:sp>
      <p:pic>
        <p:nvPicPr>
          <p:cNvPr id="5" name="Содержимое 4" descr="Diane_Von_Furstenber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0095" y="1600200"/>
            <a:ext cx="305181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Богатая девочка (а позже и богатая жена) из приличной семьи промышленника, которая вышла замуж почти за принца, но очень быстро с ним развелась, сумела провернуть в моде революцию наоборот: женщин, которых Коко </a:t>
            </a:r>
            <a:r>
              <a:rPr lang="ru-RU" dirty="0" err="1"/>
              <a:t>Шанель</a:t>
            </a:r>
            <a:r>
              <a:rPr lang="ru-RU" dirty="0"/>
              <a:t> так настойчиво одевала в брюки, она решила переодеть… снова в платья! И, самое интересное, это ей удалось.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iane_Von_Furstenber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009082" cy="578273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Стелла</a:t>
            </a:r>
            <a:r>
              <a:rPr lang="ru-RU" i="1" dirty="0"/>
              <a:t> </a:t>
            </a:r>
            <a:r>
              <a:rPr lang="ru-RU" i="1" dirty="0" err="1"/>
              <a:t>Маккартни</a:t>
            </a:r>
            <a:r>
              <a:rPr lang="ru-RU" i="1" dirty="0"/>
              <a:t> – модные права животных</a:t>
            </a:r>
            <a:endParaRPr lang="ru-RU" dirty="0"/>
          </a:p>
        </p:txBody>
      </p:sp>
      <p:pic>
        <p:nvPicPr>
          <p:cNvPr id="5" name="Содержимое 4" descr="3351_19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3024336" cy="453650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Когда средняя дочь битла Пола </a:t>
            </a:r>
            <a:r>
              <a:rPr lang="ru-RU" dirty="0" err="1"/>
              <a:t>Маккартни</a:t>
            </a:r>
            <a:r>
              <a:rPr lang="ru-RU" dirty="0"/>
              <a:t> </a:t>
            </a:r>
            <a:r>
              <a:rPr lang="ru-RU" dirty="0" err="1"/>
              <a:t>Стелла</a:t>
            </a:r>
            <a:r>
              <a:rPr lang="ru-RU" dirty="0"/>
              <a:t> начала мелькать в СМИ рядом со словом «дизайнер», многие отнеслись к этому скептически. Мол, еще одна, из той самой поросли детей звезд. А ведь мы-то с вами знаем, что на детях природа обычно если не отыгрывается, то точно отдыхает! Но не тут-то было.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tella_McCartney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707088" cy="541986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6172200" cy="18943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deleine_Cheruit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3707692" cy="5472608"/>
          </a:xfrm>
        </p:spPr>
      </p:pic>
      <p:pic>
        <p:nvPicPr>
          <p:cNvPr id="6" name="Содержимое 5" descr="Madeleine_Cheruit_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3362325" cy="50561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/>
              <a:t>Жанна </a:t>
            </a:r>
            <a:r>
              <a:rPr lang="ru-RU" i="1" dirty="0" err="1"/>
              <a:t>Пакуин</a:t>
            </a:r>
            <a:r>
              <a:rPr lang="ru-RU" i="1" dirty="0"/>
              <a:t> – сама себе </a:t>
            </a:r>
            <a:r>
              <a:rPr lang="ru-RU" i="1" dirty="0" err="1"/>
              <a:t>маркетолог</a:t>
            </a:r>
            <a:endParaRPr lang="ru-RU" dirty="0"/>
          </a:p>
        </p:txBody>
      </p:sp>
      <p:pic>
        <p:nvPicPr>
          <p:cNvPr id="5" name="Содержимое 4" descr="Jeanne_Paqui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0"/>
            <a:ext cx="2784296" cy="480051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 сообществе женщин-дизайнеров отдельно необходимо отметить Жанну </a:t>
            </a:r>
            <a:r>
              <a:rPr lang="ru-RU" sz="1800" dirty="0" err="1"/>
              <a:t>Пакуин</a:t>
            </a:r>
            <a:r>
              <a:rPr lang="ru-RU" sz="1800" dirty="0"/>
              <a:t> – смелую и решительную французскую портниху, которая впервые для презентации своих коллекций начала использовать современные маркетинговые приемы, начиная от публичных дефиле и красочных каталогов, заканчивая сотрудничеством с известными архитекторами и художниками.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eanne_Paquin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2846"/>
            <a:ext cx="3672408" cy="5522418"/>
          </a:xfrm>
        </p:spPr>
      </p:pic>
      <p:pic>
        <p:nvPicPr>
          <p:cNvPr id="6" name="Содержимое 5" descr="Jeanne_Paquin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5181"/>
            <a:ext cx="3786901" cy="56520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eanne_Paquin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3796" y="476672"/>
            <a:ext cx="3474437" cy="5649491"/>
          </a:xfrm>
        </p:spPr>
      </p:pic>
      <p:pic>
        <p:nvPicPr>
          <p:cNvPr id="6" name="Содержимое 5" descr="Jeanne_Paquin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1668" y="476672"/>
            <a:ext cx="3654946" cy="56886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err="1"/>
              <a:t>Габриэль</a:t>
            </a:r>
            <a:r>
              <a:rPr lang="ru-RU" i="1" dirty="0"/>
              <a:t> </a:t>
            </a:r>
            <a:r>
              <a:rPr lang="ru-RU" i="1" dirty="0" err="1"/>
              <a:t>Шанель</a:t>
            </a:r>
            <a:r>
              <a:rPr lang="ru-RU" i="1" dirty="0"/>
              <a:t> – та самая Коко</a:t>
            </a:r>
            <a:endParaRPr lang="ru-RU" dirty="0"/>
          </a:p>
        </p:txBody>
      </p:sp>
      <p:pic>
        <p:nvPicPr>
          <p:cNvPr id="5" name="Содержимое 4" descr="chanelu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2935" y="1600200"/>
            <a:ext cx="332613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Эта женщина-дизайнер точно не нуждается в представлении: она уже давно переросла все рамки просто человека и превратилась в легенду. Даже больше, чем через сорок лет после смерти она по-прежнему остается влиятельной персоной в мире </a:t>
            </a:r>
            <a:r>
              <a:rPr lang="ru-RU" dirty="0" smtClean="0"/>
              <a:t>моды.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anelu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3912060" cy="5080596"/>
          </a:xfrm>
        </p:spPr>
      </p:pic>
      <p:pic>
        <p:nvPicPr>
          <p:cNvPr id="6" name="Рисунок 5" descr="chanel_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3772601" cy="5060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Дом моды </a:t>
            </a:r>
            <a:r>
              <a:rPr lang="ru-RU" sz="3200" dirty="0" err="1"/>
              <a:t>Chanel</a:t>
            </a:r>
            <a:r>
              <a:rPr lang="ru-RU" sz="3200" dirty="0"/>
              <a:t> и сейчас - один из самых престижных и уважаемых брендов в мире</a:t>
            </a:r>
            <a:endParaRPr lang="ru-RU" dirty="0"/>
          </a:p>
        </p:txBody>
      </p:sp>
      <p:pic>
        <p:nvPicPr>
          <p:cNvPr id="5" name="Содержимое 4" descr="chanelu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635080" cy="44233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665</Words>
  <Application>Microsoft Office PowerPoint</Application>
  <PresentationFormat>Экран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Женщины-дизайнеры, которые изменили мир моды навсегда </vt:lpstr>
      <vt:lpstr>Мадлен Шерви – первая акула fashion-индустрии</vt:lpstr>
      <vt:lpstr>Слайд 3</vt:lpstr>
      <vt:lpstr>Жанна Пакуин – сама себе маркетолог</vt:lpstr>
      <vt:lpstr>Слайд 5</vt:lpstr>
      <vt:lpstr>Слайд 6</vt:lpstr>
      <vt:lpstr>Габриэль Шанель – та самая Коко</vt:lpstr>
      <vt:lpstr>Слайд 8</vt:lpstr>
      <vt:lpstr>Дом моды Chanel и сейчас - один из самых престижных и уважаемых брендов в мире</vt:lpstr>
      <vt:lpstr>Жанна Ланвин – все начинается с ребенка</vt:lpstr>
      <vt:lpstr>Слайд 11</vt:lpstr>
      <vt:lpstr>Эльза Скиапарелли – хулиганство стилю не помеха</vt:lpstr>
      <vt:lpstr>Слайд 13</vt:lpstr>
      <vt:lpstr>Мадлен Вийонне – порядочность, возведенная в абсолют</vt:lpstr>
      <vt:lpstr>Слайд 15</vt:lpstr>
      <vt:lpstr>Соня Рикель – ниточка к ниточке</vt:lpstr>
      <vt:lpstr>Слайд 17</vt:lpstr>
      <vt:lpstr>Миуччиа Прада – бизнес по-итальянски</vt:lpstr>
      <vt:lpstr>Слайд 19</vt:lpstr>
      <vt:lpstr>Вивьен Вествуд – панк-ремиссия</vt:lpstr>
      <vt:lpstr>Слайд 21</vt:lpstr>
      <vt:lpstr>Диана фон Фюрстенберг – и снова платье!</vt:lpstr>
      <vt:lpstr>Слайд 23</vt:lpstr>
      <vt:lpstr>Стелла Маккартни – модные права животных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Женщины-дизайнеры, которые изменили мир моды навсегда</dc:title>
  <dc:creator>Admin</dc:creator>
  <cp:lastModifiedBy>Admin</cp:lastModifiedBy>
  <cp:revision>5</cp:revision>
  <dcterms:created xsi:type="dcterms:W3CDTF">2014-10-27T17:28:10Z</dcterms:created>
  <dcterms:modified xsi:type="dcterms:W3CDTF">2014-10-27T18:13:56Z</dcterms:modified>
</cp:coreProperties>
</file>