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7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5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5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1643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  <p:sndAc>
          <p:stSnd>
            <p:snd r:embed="rId4" name="вьюга в Антарктиде 9с.wav"/>
          </p:stSnd>
        </p:sndAc>
      </p:transition>
    </mc:Choice>
    <mc:Fallback>
      <p:transition spd="slow">
        <p:fade/>
        <p:sndAc>
          <p:stSnd>
            <p:snd r:embed="rId2" name="вьюга в Антарктиде 9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2617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  <p:sndAc>
          <p:stSnd>
            <p:snd r:embed="rId4" name="Глухарь 14.wav"/>
          </p:stSnd>
        </p:sndAc>
      </p:transition>
    </mc:Choice>
    <mc:Fallback>
      <p:transition spd="slow">
        <p:split orient="vert"/>
        <p:sndAc>
          <p:stSnd>
            <p:snd r:embed="rId2" name="Глухарь 14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349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  <p:sndAc>
          <p:stSnd>
            <p:snd r:embed="rId4" name="Барсук 10.wav"/>
          </p:stSnd>
        </p:sndAc>
      </p:transition>
    </mc:Choice>
    <mc:Fallback>
      <p:transition spd="slow">
        <p:split orient="vert"/>
        <p:sndAc>
          <p:stSnd>
            <p:snd r:embed="rId2" name="Барсук 10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967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  <p:sndAc>
          <p:stSnd>
            <p:snd r:embed="rId4" name="ёжик 9.wav"/>
          </p:stSnd>
        </p:sndAc>
      </p:transition>
    </mc:Choice>
    <mc:Fallback>
      <p:transition spd="slow">
        <p:split orient="vert"/>
        <p:sndAc>
          <p:stSnd>
            <p:snd r:embed="rId2" name="ёжик 9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1057985"/>
      </p:ext>
    </p:extLst>
  </p:cSld>
  <p:clrMapOvr>
    <a:masterClrMapping/>
  </p:clrMapOvr>
  <p:transition spd="slow">
    <p:wheel spokes="1"/>
    <p:sndAc>
      <p:stSnd>
        <p:snd r:embed="rId2" name="птицы 9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4487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  <p:sndAc>
          <p:stSnd>
            <p:snd r:embed="rId4" name="Белка 11.wav"/>
          </p:stSnd>
        </p:sndAc>
      </p:transition>
    </mc:Choice>
    <mc:Fallback>
      <p:transition spd="slow">
        <p:fade/>
        <p:sndAc>
          <p:stSnd>
            <p:snd r:embed="rId2" name="Белка 1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49379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  <p:sndAc>
          <p:stSnd>
            <p:snd r:embed="rId4" name="медведь ревёт 3с.wav"/>
          </p:stSnd>
        </p:sndAc>
      </p:transition>
    </mc:Choice>
    <mc:Fallback>
      <p:transition spd="slow">
        <p:split/>
        <p:sndAc>
          <p:stSnd>
            <p:snd r:embed="rId2" name="медведь ревёт 3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0370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  <p:sndAc>
          <p:stSnd>
            <p:snd r:embed="rId4" name="лиса 9.wav"/>
          </p:stSnd>
        </p:sndAc>
      </p:transition>
    </mc:Choice>
    <mc:Fallback>
      <p:transition spd="slow">
        <p:split/>
        <p:sndAc>
          <p:stSnd>
            <p:snd r:embed="rId2" name="лиса 9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4647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  <p:sndAc>
          <p:stSnd>
            <p:snd r:embed="rId4" name="птицы 9.wav"/>
          </p:stSnd>
        </p:sndAc>
      </p:transition>
    </mc:Choice>
    <mc:Fallback>
      <p:transition spd="slow">
        <p:split/>
        <p:sndAc>
          <p:stSnd>
            <p:snd r:embed="rId2" name="птицы 9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3478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  <p:sndAc>
          <p:stSnd>
            <p:snd r:embed="rId4" name="журавлиный крик 11.wav"/>
          </p:stSnd>
        </p:sndAc>
      </p:transition>
    </mc:Choice>
    <mc:Fallback>
      <p:transition spd="slow">
        <p:split orient="vert"/>
        <p:sndAc>
          <p:stSnd>
            <p:snd r:embed="rId2" name="журавлиный крик 1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87379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  <p:sndAc>
          <p:stSnd>
            <p:snd r:embed="rId4" name="Синица хохлатка 9.wav"/>
          </p:stSnd>
        </p:sndAc>
      </p:transition>
    </mc:Choice>
    <mc:Fallback>
      <p:transition spd="slow">
        <p:fade/>
        <p:sndAc>
          <p:stSnd>
            <p:snd r:embed="rId2" name="Синица хохлатка 9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17079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  <p:sndAc>
          <p:stSnd>
            <p:snd r:embed="rId4" name="Глухарь 14.wav"/>
          </p:stSnd>
        </p:sndAc>
      </p:transition>
    </mc:Choice>
    <mc:Fallback>
      <p:transition spd="slow">
        <p:fade/>
        <p:sndAc>
          <p:stSnd>
            <p:snd r:embed="rId2" name="Глухарь 14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69946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4" name="медведь ревёт 3с.wav"/>
          </p:stSnd>
        </p:sndAc>
      </p:transition>
    </mc:Choice>
    <mc:Fallback>
      <p:transition spd="slow">
        <p:circle/>
        <p:sndAc>
          <p:stSnd>
            <p:snd r:embed="rId2" name="медведь ревёт 3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5866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diamond/>
        <p:sndAc>
          <p:stSnd>
            <p:snd r:embed="rId4" name="Белка 11.wav"/>
          </p:stSnd>
        </p:sndAc>
      </p:transition>
    </mc:Choice>
    <mc:Fallback>
      <p:transition spd="slow">
        <p:diamond/>
        <p:sndAc>
          <p:stSnd>
            <p:snd r:embed="rId2" name="Белка 1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1066858"/>
      </p:ext>
    </p:extLst>
  </p:cSld>
  <p:clrMapOvr>
    <a:masterClrMapping/>
  </p:clrMapOvr>
  <p:transition spd="slow">
    <p:plus/>
    <p:sndAc>
      <p:stSnd>
        <p:snd r:embed="rId2" name="Кедровка 11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6638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zoom/>
        <p:sndAc>
          <p:stSnd>
            <p:snd r:embed="rId4" name="Белка 11.wav"/>
          </p:stSnd>
        </p:sndAc>
      </p:transition>
    </mc:Choice>
    <mc:Fallback>
      <p:transition spd="slow">
        <p:zoom/>
        <p:sndAc>
          <p:stSnd>
            <p:snd r:embed="rId2" name="Белка 1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6004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4" name="Синица хохлатка 9.wav"/>
          </p:stSnd>
        </p:sndAc>
      </p:transition>
    </mc:Choice>
    <mc:Fallback>
      <p:transition spd="slow">
        <p:circle/>
        <p:sndAc>
          <p:stSnd>
            <p:snd r:embed="rId2" name="Синица хохлатка 9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4519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  <p:sndAc>
          <p:stSnd>
            <p:snd r:embed="rId4" name="утка 10с.wav"/>
          </p:stSnd>
        </p:sndAc>
      </p:transition>
    </mc:Choice>
    <mc:Fallback>
      <p:transition spd="slow">
        <p:blinds dir="vert"/>
        <p:sndAc>
          <p:stSnd>
            <p:snd r:embed="rId2" name="утка 10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9353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:blinds/>
        <p:sndAc>
          <p:stSnd>
            <p:snd r:embed="rId4" name="птицы 9.wav"/>
          </p:stSnd>
        </p:sndAc>
      </p:transition>
    </mc:Choice>
    <mc:Fallback>
      <p:transition spd="slow">
        <p:blinds/>
        <p:sndAc>
          <p:stSnd>
            <p:snd r:embed="rId2" name="птицы 9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4585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  <p:sndAc>
          <p:stSnd>
            <p:snd r:embed="rId4" name="Глухарь 14.wav"/>
          </p:stSnd>
        </p:sndAc>
      </p:transition>
    </mc:Choice>
    <mc:Fallback>
      <p:transition spd="slow">
        <p:fade/>
        <p:sndAc>
          <p:stSnd>
            <p:snd r:embed="rId2" name="Глухарь 14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5210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  <p:sndAc>
          <p:stSnd>
            <p:snd r:embed="rId4" name="Дрозд-рябинник 10.wav"/>
          </p:stSnd>
        </p:sndAc>
      </p:transition>
    </mc:Choice>
    <mc:Fallback>
      <p:transition spd="slow">
        <p:split orient="vert"/>
        <p:sndAc>
          <p:stSnd>
            <p:snd r:embed="rId2" name="Дрозд-рябинник 10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7065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  <p:sndAc>
          <p:stSnd>
            <p:snd r:embed="rId4" name="Коростель19.wav"/>
          </p:stSnd>
        </p:sndAc>
      </p:transition>
    </mc:Choice>
    <mc:Fallback>
      <p:transition spd="slow">
        <p:split orient="vert"/>
        <p:sndAc>
          <p:stSnd>
            <p:snd r:embed="rId2" name="Коростель19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00189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  <p:sndAc>
          <p:stSnd>
            <p:snd r:embed="rId4" name="Сойка 5.wav"/>
          </p:stSnd>
        </p:sndAc>
      </p:transition>
    </mc:Choice>
    <mc:Fallback>
      <p:transition spd="slow">
        <p:split orient="vert"/>
        <p:sndAc>
          <p:stSnd>
            <p:snd r:embed="rId2" name="Сойка 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5251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  <p:sndAc>
          <p:stSnd>
            <p:snd r:embed="rId4" name="Вальдшнеп 10.wav"/>
          </p:stSnd>
        </p:sndAc>
      </p:transition>
    </mc:Choice>
    <mc:Fallback>
      <p:transition spd="slow">
        <p:split orient="vert"/>
        <p:sndAc>
          <p:stSnd>
            <p:snd r:embed="rId2" name="Вальдшнеп 10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Экран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Энциклопедия для воспитателей.</dc:title>
  <dc:subject>Старшая группа</dc:subject>
  <dc:creator>Волкова Нина Александровна</dc:creator>
  <cp:lastModifiedBy>Airat</cp:lastModifiedBy>
  <cp:revision>9</cp:revision>
  <dcterms:modified xsi:type="dcterms:W3CDTF">2020-02-24T15:00:30Z</dcterms:modified>
</cp:coreProperties>
</file>