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95" r:id="rId5"/>
    <p:sldId id="259" r:id="rId6"/>
    <p:sldId id="263" r:id="rId7"/>
    <p:sldId id="265" r:id="rId8"/>
    <p:sldId id="282" r:id="rId9"/>
    <p:sldId id="283" r:id="rId10"/>
    <p:sldId id="280" r:id="rId11"/>
    <p:sldId id="284" r:id="rId12"/>
    <p:sldId id="281" r:id="rId13"/>
    <p:sldId id="264" r:id="rId14"/>
    <p:sldId id="266" r:id="rId15"/>
    <p:sldId id="308" r:id="rId16"/>
    <p:sldId id="285" r:id="rId17"/>
    <p:sldId id="293" r:id="rId18"/>
    <p:sldId id="286" r:id="rId19"/>
    <p:sldId id="288" r:id="rId20"/>
    <p:sldId id="287" r:id="rId21"/>
    <p:sldId id="269" r:id="rId22"/>
    <p:sldId id="268" r:id="rId23"/>
    <p:sldId id="296" r:id="rId24"/>
    <p:sldId id="306" r:id="rId25"/>
    <p:sldId id="307" r:id="rId26"/>
    <p:sldId id="297" r:id="rId27"/>
    <p:sldId id="270" r:id="rId28"/>
    <p:sldId id="298" r:id="rId29"/>
    <p:sldId id="299" r:id="rId30"/>
    <p:sldId id="300" r:id="rId31"/>
    <p:sldId id="301" r:id="rId32"/>
    <p:sldId id="302" r:id="rId33"/>
    <p:sldId id="304" r:id="rId34"/>
    <p:sldId id="305" r:id="rId35"/>
    <p:sldId id="279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78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94660"/>
  </p:normalViewPr>
  <p:slideViewPr>
    <p:cSldViewPr>
      <p:cViewPr>
        <p:scale>
          <a:sx n="72" d="100"/>
          <a:sy n="72" d="100"/>
        </p:scale>
        <p:origin x="-1236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3A1A2-2A86-486F-90B5-10F89F9C2D95}" type="datetimeFigureOut">
              <a:rPr lang="en-US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61623-6156-46E3-AD77-8A8386F97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2CBF3-78D8-49A4-AEF2-ADC92A6F4056}" type="datetimeFigureOut">
              <a:rPr lang="en-US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6E500-AB10-4721-9D1D-F84C5A8BA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FF47E-049F-4F57-97C9-10307361C36E}" type="datetimeFigureOut">
              <a:rPr lang="en-US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902F2-2277-4837-A373-D7811A48A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20FB8-269B-4FA0-A22F-2FB2DA85D45C}" type="datetimeFigureOut">
              <a:rPr lang="en-US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4F7B4-3D63-4372-9573-E6E77BCD5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E1CDC-CAB1-46BF-BE0D-32F189CF2739}" type="datetimeFigureOut">
              <a:rPr lang="en-US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53C0-2BBA-4DFF-BC69-F82CC1563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D97A7-7906-4AFF-8F83-52C5ABECE406}" type="datetimeFigureOut">
              <a:rPr lang="en-US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5A6BD-EB91-4105-B886-3027CDF42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29151-CAE2-4DFD-87B0-70F6A510C441}" type="datetimeFigureOut">
              <a:rPr lang="en-US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85652-9DC5-476C-A4E5-EB4984D62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CE64B-7138-46E8-9CCC-FB6A5FDE8389}" type="datetimeFigureOut">
              <a:rPr lang="en-US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BBC54-3C7E-4376-8AE3-E04EA1E99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46AA-C330-454E-A755-892103CD3FD2}" type="datetimeFigureOut">
              <a:rPr lang="en-US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53230-836E-4EE3-A2E3-12F7DEF69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59C82-30FC-4EB6-9346-E3C641348E15}" type="datetimeFigureOut">
              <a:rPr lang="en-US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9B36A-6CF7-49B7-8F6D-B4F975CA4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DEF4C-FB5E-405F-968A-36EA819EFDD8}" type="datetimeFigureOut">
              <a:rPr lang="en-US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35ED-03EA-44F7-8BDA-A61C29A44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80A525-40EF-4225-A648-30821FD8C6A1}" type="datetimeFigureOut">
              <a:rPr lang="en-US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43D176-FB3A-447F-AD27-6F181ED17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advClick="0">
    <p:wheel spokes="2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21.xml"/><Relationship Id="rId7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13.xml"/><Relationship Id="rId10" Type="http://schemas.openxmlformats.org/officeDocument/2006/relationships/slide" Target="slide7.xml"/><Relationship Id="rId4" Type="http://schemas.openxmlformats.org/officeDocument/2006/relationships/slide" Target="slide14.xml"/><Relationship Id="rId9" Type="http://schemas.openxmlformats.org/officeDocument/2006/relationships/slide" Target="slide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Флюза\Desktop\y_7b7f4c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7010400" cy="485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62242"/>
      </p:ext>
    </p:extLst>
  </p:cSld>
  <p:clrMapOvr>
    <a:masterClrMapping/>
  </p:clrMapOvr>
  <p:transition advClick="0"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6705600" cy="487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872898"/>
      </p:ext>
    </p:extLst>
  </p:cSld>
  <p:clrMapOvr>
    <a:masterClrMapping/>
  </p:clrMapOvr>
  <p:transition advClick="0"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315200" cy="49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559793"/>
      </p:ext>
    </p:extLst>
  </p:cSld>
  <p:clrMapOvr>
    <a:masterClrMapping/>
  </p:clrMapOvr>
  <p:transition advClick="0">
    <p:wheel spokes="2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1200" y="0"/>
            <a:ext cx="5105400" cy="923330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Режим дня  </a:t>
            </a:r>
          </a:p>
        </p:txBody>
      </p:sp>
      <p:pic>
        <p:nvPicPr>
          <p:cNvPr id="18436" name="Picture 4" descr="Безимени-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447800"/>
            <a:ext cx="31464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1905000" y="44196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971800" y="44196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038600" y="44196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057400" y="3962400"/>
            <a:ext cx="663964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048000" y="3962400"/>
            <a:ext cx="797013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4114800" y="3962400"/>
            <a:ext cx="806632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229600" y="6172200"/>
            <a:ext cx="914400" cy="685800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8" name="Picture 2" descr="O:\здоровый образ жизни\2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0" y="1066800"/>
            <a:ext cx="4067175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9400" y="0"/>
            <a:ext cx="3429000" cy="92333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Спорт 1</a:t>
            </a:r>
          </a:p>
        </p:txBody>
      </p:sp>
      <p:pic>
        <p:nvPicPr>
          <p:cNvPr id="19460" name="Picture 4" descr="Безимени-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3638" y="838200"/>
            <a:ext cx="290036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762000" y="3505200"/>
            <a:ext cx="838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600200" y="35052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514600" y="35052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429000" y="35052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343400" y="35052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257800" y="35052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38200" y="3048000"/>
            <a:ext cx="67197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з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676400" y="3048000"/>
            <a:ext cx="748923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590800" y="3124200"/>
            <a:ext cx="792205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581400" y="3048000"/>
            <a:ext cx="753732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я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419600" y="3048000"/>
            <a:ext cx="84830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334000" y="3048000"/>
            <a:ext cx="753732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172200" y="35052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6172200" y="3048000"/>
            <a:ext cx="748923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</a:t>
            </a:r>
          </a:p>
        </p:txBody>
      </p:sp>
      <p:sp>
        <p:nvSpPr>
          <p:cNvPr id="23" name="Управляющая кнопка: домой 22">
            <a:hlinkClick r:id="rId3" action="ppaction://hlinksldjump" highlightClick="1"/>
          </p:cNvPr>
          <p:cNvSpPr/>
          <p:nvPr/>
        </p:nvSpPr>
        <p:spPr>
          <a:xfrm>
            <a:off x="8229600" y="6172200"/>
            <a:ext cx="914400" cy="685800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E:\картинки\картинки овые\Рисунки\Cartoon Characters\CRCTR341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838200"/>
            <a:ext cx="15240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6" grpId="0"/>
      <p:bldP spid="57" grpId="0"/>
      <p:bldP spid="58" grpId="0"/>
      <p:bldP spid="59" grpId="0"/>
      <p:bldP spid="60" grpId="0"/>
      <p:bldP spid="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247431"/>
      </p:ext>
    </p:extLst>
  </p:cSld>
  <p:clrMapOvr>
    <a:masterClrMapping/>
  </p:clrMapOvr>
  <p:transition advClick="0">
    <p:wheel spokes="2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6629400" cy="513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315049"/>
      </p:ext>
    </p:extLst>
  </p:cSld>
  <p:clrMapOvr>
    <a:masterClrMapping/>
  </p:clrMapOvr>
  <p:transition advClick="0">
    <p:wheel spokes="2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719138"/>
            <a:ext cx="2938462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786182" y="785794"/>
            <a:ext cx="207170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ПИТАНИЕ </a:t>
            </a:r>
            <a:r>
              <a:rPr lang="ru-RU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-</a:t>
            </a:r>
          </a:p>
        </p:txBody>
      </p:sp>
      <p:pic>
        <p:nvPicPr>
          <p:cNvPr id="16" name="Прямоугольник 1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719138"/>
            <a:ext cx="21209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428860" y="1500174"/>
            <a:ext cx="300039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ЗДОРОВЬЯ !</a:t>
            </a:r>
          </a:p>
        </p:txBody>
      </p:sp>
      <p:pic>
        <p:nvPicPr>
          <p:cNvPr id="10255" name="Picture 2" descr="C:\Documents and Settings\Павел\Рабочий стол\SAM_27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71688"/>
            <a:ext cx="4271961" cy="369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Прямоугольник 17"/>
          <p:cNvSpPr>
            <a:spLocks noChangeArrowheads="1"/>
          </p:cNvSpPr>
          <p:nvPr/>
        </p:nvSpPr>
        <p:spPr bwMode="auto">
          <a:xfrm>
            <a:off x="1214438" y="2500313"/>
            <a:ext cx="30003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rgbClr val="7030A0"/>
                </a:solidFill>
                <a:latin typeface="Calibri" pitchFamily="34" charset="0"/>
              </a:rPr>
              <a:t>Для жизни нам нужна энергия, и мы получаем её из еды и питания. </a:t>
            </a:r>
            <a:endParaRPr lang="ru-RU" sz="3200" i="1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5070442"/>
      </p:ext>
    </p:extLst>
  </p:cSld>
  <p:clrMapOvr>
    <a:masterClrMapping/>
  </p:clrMapOvr>
  <p:transition advClick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02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534400" cy="510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14754"/>
      </p:ext>
    </p:extLst>
  </p:cSld>
  <p:clrMapOvr>
    <a:masterClrMapping/>
  </p:clrMapOvr>
  <p:transition advClick="0">
    <p:wheel spokes="2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458200" cy="487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623601"/>
      </p:ext>
    </p:extLst>
  </p:cSld>
  <p:clrMapOvr>
    <a:masterClrMapping/>
  </p:clrMapOvr>
  <p:transition advClick="0"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Безимени-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998788"/>
            <a:ext cx="3124200" cy="38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7200" y="381000"/>
            <a:ext cx="8077200" cy="2554545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Поле  Чудес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 гостях у Здоровья</a:t>
            </a:r>
          </a:p>
        </p:txBody>
      </p:sp>
      <p:pic>
        <p:nvPicPr>
          <p:cNvPr id="13316" name="Picture 1" descr="C:\Users\Царёва\Pictures\барабан.gif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914400" y="3352800"/>
            <a:ext cx="44958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ьная выноска 5"/>
          <p:cNvSpPr/>
          <p:nvPr/>
        </p:nvSpPr>
        <p:spPr>
          <a:xfrm>
            <a:off x="381000" y="533400"/>
            <a:ext cx="8229600" cy="2438400"/>
          </a:xfrm>
          <a:prstGeom prst="wedgeEllipseCallout">
            <a:avLst>
              <a:gd name="adj1" fmla="val 23796"/>
              <a:gd name="adj2" fmla="val 9347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В путь дорогу собирайся,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За здоровьем  отправляйся!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49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873647"/>
      </p:ext>
    </p:extLst>
  </p:cSld>
  <p:clrMapOvr>
    <a:masterClrMapping/>
  </p:clrMapOvr>
  <p:transition advClick="0">
    <p:wheel spokes="2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9400" y="0"/>
            <a:ext cx="3429000" cy="923330"/>
          </a:xfrm>
          <a:prstGeom prst="rect">
            <a:avLst/>
          </a:prstGeom>
          <a:solidFill>
            <a:srgbClr val="E36EF6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Питание 1</a:t>
            </a:r>
          </a:p>
        </p:txBody>
      </p:sp>
      <p:pic>
        <p:nvPicPr>
          <p:cNvPr id="20483" name="Picture 4" descr="Безимени-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3638" y="838200"/>
            <a:ext cx="290036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152400" y="4953000"/>
            <a:ext cx="838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066800" y="4953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057400" y="4953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048000" y="4953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038600" y="4953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029200" y="4953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28600" y="4495800"/>
            <a:ext cx="748923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143000" y="4495800"/>
            <a:ext cx="819456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133600" y="4495800"/>
            <a:ext cx="63030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124200" y="4495800"/>
            <a:ext cx="748923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038600" y="4495800"/>
            <a:ext cx="995785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181600" y="4495800"/>
            <a:ext cx="819455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019800" y="4953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7010400" y="4953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6096000" y="4495800"/>
            <a:ext cx="80663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10400" y="4495800"/>
            <a:ext cx="994183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ы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Управляющая кнопка: домой 22">
            <a:hlinkClick r:id="rId3" action="ppaction://hlinksldjump" highlightClick="1"/>
          </p:cNvPr>
          <p:cNvSpPr/>
          <p:nvPr/>
        </p:nvSpPr>
        <p:spPr>
          <a:xfrm>
            <a:off x="8229600" y="6172200"/>
            <a:ext cx="914400" cy="685800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2" name="Picture 2" descr="O:\здоровый образ жизни\1268406909_brainneedsvitaminsitsafact_pic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990600"/>
            <a:ext cx="5410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6" grpId="0"/>
      <p:bldP spid="57" grpId="0"/>
      <p:bldP spid="58" grpId="0"/>
      <p:bldP spid="59" grpId="0"/>
      <p:bldP spid="60" grpId="0"/>
      <p:bldP spid="66" grpId="0"/>
      <p:bldP spid="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9400" y="0"/>
            <a:ext cx="34290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Питание 2</a:t>
            </a:r>
          </a:p>
        </p:txBody>
      </p:sp>
      <p:pic>
        <p:nvPicPr>
          <p:cNvPr id="21507" name="Picture 4" descr="Безимени-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838200"/>
            <a:ext cx="358140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762000" y="4343400"/>
            <a:ext cx="838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676400" y="43434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667000" y="43434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657600" y="43434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648200" y="43434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62000" y="3810000"/>
            <a:ext cx="952505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ф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752600" y="3886200"/>
            <a:ext cx="819455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819400" y="3810000"/>
            <a:ext cx="724878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733800" y="3886200"/>
            <a:ext cx="753732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724400" y="3886200"/>
            <a:ext cx="63030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638800" y="43434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638800" y="3886200"/>
            <a:ext cx="994183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ы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8229600" y="6172200"/>
            <a:ext cx="914400" cy="685800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7" name="Picture 3" descr="O:\здоровый образ жизни\64252947c1bb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057164">
            <a:off x="1887538" y="1017588"/>
            <a:ext cx="388937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6" grpId="0"/>
      <p:bldP spid="57" grpId="0"/>
      <p:bldP spid="58" grpId="0"/>
      <p:bldP spid="59" grpId="0"/>
      <p:bldP spid="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475846"/>
      </p:ext>
    </p:extLst>
  </p:cSld>
  <p:clrMapOvr>
    <a:masterClrMapping/>
  </p:clrMapOvr>
  <p:transition advClick="0">
    <p:wheel spokes="2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767748"/>
      </p:ext>
    </p:extLst>
  </p:cSld>
  <p:clrMapOvr>
    <a:masterClrMapping/>
  </p:clrMapOvr>
  <p:transition advClick="0">
    <p:wheel spokes="2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001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927169"/>
      </p:ext>
    </p:extLst>
  </p:cSld>
  <p:clrMapOvr>
    <a:masterClrMapping/>
  </p:clrMapOvr>
  <p:transition advClick="0">
    <p:wheel spokes="2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672" y="2286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Занятие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спортом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Флюза\Desktop\det_fitne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36" y="1447800"/>
            <a:ext cx="618570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092474"/>
      </p:ext>
    </p:extLst>
  </p:cSld>
  <p:clrMapOvr>
    <a:masterClrMapping/>
  </p:clrMapOvr>
  <p:transition advClick="0"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9400" y="0"/>
            <a:ext cx="3429000" cy="92333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Спорт 2</a:t>
            </a:r>
          </a:p>
        </p:txBody>
      </p:sp>
      <p:pic>
        <p:nvPicPr>
          <p:cNvPr id="22531" name="Picture 4" descr="Безимени-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219200"/>
            <a:ext cx="3886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1143000" y="4648200"/>
            <a:ext cx="838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057400" y="46482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124200" y="46482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191000" y="46482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219200" y="4191000"/>
            <a:ext cx="793807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л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057400" y="4191000"/>
            <a:ext cx="994183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ы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124200" y="4191000"/>
            <a:ext cx="1023037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ж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191000" y="4191000"/>
            <a:ext cx="819455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</a:t>
            </a:r>
          </a:p>
        </p:txBody>
      </p:sp>
      <p:sp>
        <p:nvSpPr>
          <p:cNvPr id="23" name="Управляющая кнопка: домой 22">
            <a:hlinkClick r:id="rId3" action="ppaction://hlinksldjump" highlightClick="1"/>
          </p:cNvPr>
          <p:cNvSpPr/>
          <p:nvPr/>
        </p:nvSpPr>
        <p:spPr>
          <a:xfrm>
            <a:off x="8229600" y="6172200"/>
            <a:ext cx="914400" cy="685800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Picture 2" descr="O:\здоровый образ жизни\Безымянный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9055" y="1066800"/>
            <a:ext cx="3581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6" grpId="0"/>
      <p:bldP spid="57" grpId="0"/>
      <p:bldP spid="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086600" cy="487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803287"/>
      </p:ext>
    </p:extLst>
  </p:cSld>
  <p:clrMapOvr>
    <a:masterClrMapping/>
  </p:clrMapOvr>
  <p:transition advClick="0">
    <p:wheel spokes="2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543800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245231"/>
      </p:ext>
    </p:extLst>
  </p:cSld>
  <p:clrMapOvr>
    <a:masterClrMapping/>
  </p:clrMapOvr>
  <p:transition advClick="0"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Безимени-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1713" y="2590800"/>
            <a:ext cx="3062287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381000" y="1066800"/>
            <a:ext cx="6324600" cy="4648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sunset" dir="t">
              <a:rot lat="0" lon="0" rev="6000000"/>
            </a:lightRig>
          </a:scene3d>
          <a:sp3d extrusionH="615950">
            <a:bevelT w="419100" h="539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>
              <a:bevelT w="444500" h="304800"/>
              <a:bevelB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Трапеция 4">
            <a:hlinkClick r:id="rId3" action="ppaction://hlinksldjump"/>
          </p:cNvPr>
          <p:cNvSpPr/>
          <p:nvPr/>
        </p:nvSpPr>
        <p:spPr>
          <a:xfrm rot="16406643">
            <a:off x="4248151" y="2038350"/>
            <a:ext cx="1524000" cy="2632075"/>
          </a:xfrm>
          <a:prstGeom prst="trapezoid">
            <a:avLst>
              <a:gd name="adj" fmla="val 49484"/>
            </a:avLst>
          </a:prstGeom>
          <a:solidFill>
            <a:srgbClr val="E36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Питание 1</a:t>
            </a:r>
          </a:p>
        </p:txBody>
      </p:sp>
      <p:sp>
        <p:nvSpPr>
          <p:cNvPr id="4" name="Трапеция 3">
            <a:hlinkClick r:id="rId4" action="ppaction://hlinksldjump"/>
          </p:cNvPr>
          <p:cNvSpPr/>
          <p:nvPr/>
        </p:nvSpPr>
        <p:spPr>
          <a:xfrm>
            <a:off x="2895600" y="3276600"/>
            <a:ext cx="1371600" cy="2286000"/>
          </a:xfrm>
          <a:prstGeom prst="trapezoid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Спорт 1</a:t>
            </a:r>
          </a:p>
        </p:txBody>
      </p:sp>
      <p:sp>
        <p:nvSpPr>
          <p:cNvPr id="8" name="Трапеция 7">
            <a:hlinkClick r:id="rId5" action="ppaction://hlinksldjump"/>
          </p:cNvPr>
          <p:cNvSpPr/>
          <p:nvPr/>
        </p:nvSpPr>
        <p:spPr>
          <a:xfrm rot="10800000">
            <a:off x="2819400" y="1143000"/>
            <a:ext cx="1543050" cy="2179638"/>
          </a:xfrm>
          <a:prstGeom prst="trapezoid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Режим дня</a:t>
            </a:r>
          </a:p>
        </p:txBody>
      </p:sp>
      <p:sp>
        <p:nvSpPr>
          <p:cNvPr id="9" name="Трапеция 8">
            <a:hlinkClick r:id="rId6" action="ppaction://hlinksldjump"/>
          </p:cNvPr>
          <p:cNvSpPr/>
          <p:nvPr/>
        </p:nvSpPr>
        <p:spPr>
          <a:xfrm rot="5220570">
            <a:off x="1463817" y="1958156"/>
            <a:ext cx="1524563" cy="2780432"/>
          </a:xfrm>
          <a:prstGeom prst="trapezoid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Гигиена 1</a:t>
            </a:r>
          </a:p>
        </p:txBody>
      </p:sp>
      <p:sp>
        <p:nvSpPr>
          <p:cNvPr id="10" name="Трапеция 9">
            <a:hlinkClick r:id="rId7" action="ppaction://hlinksldjump"/>
          </p:cNvPr>
          <p:cNvSpPr/>
          <p:nvPr/>
        </p:nvSpPr>
        <p:spPr>
          <a:xfrm rot="13801358">
            <a:off x="3721894" y="1447007"/>
            <a:ext cx="1524000" cy="2271712"/>
          </a:xfrm>
          <a:prstGeom prst="trapezoid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Гигиена 2</a:t>
            </a:r>
          </a:p>
        </p:txBody>
      </p:sp>
      <p:sp>
        <p:nvSpPr>
          <p:cNvPr id="11" name="Трапеция 10">
            <a:hlinkClick r:id="rId8" action="ppaction://hlinksldjump"/>
          </p:cNvPr>
          <p:cNvSpPr/>
          <p:nvPr/>
        </p:nvSpPr>
        <p:spPr>
          <a:xfrm rot="2670045">
            <a:off x="1913233" y="2917075"/>
            <a:ext cx="1524563" cy="2513764"/>
          </a:xfrm>
          <a:prstGeom prst="trapezoid">
            <a:avLst>
              <a:gd name="adj" fmla="val 4948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Питание 2</a:t>
            </a:r>
          </a:p>
        </p:txBody>
      </p:sp>
      <p:sp>
        <p:nvSpPr>
          <p:cNvPr id="12" name="Трапеция 11">
            <a:hlinkClick r:id="rId9" action="ppaction://hlinksldjump"/>
          </p:cNvPr>
          <p:cNvSpPr/>
          <p:nvPr/>
        </p:nvSpPr>
        <p:spPr>
          <a:xfrm rot="7839618">
            <a:off x="1971727" y="1266760"/>
            <a:ext cx="1371600" cy="2408279"/>
          </a:xfrm>
          <a:prstGeom prst="trapezoid">
            <a:avLst>
              <a:gd name="adj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Спорт 2</a:t>
            </a:r>
          </a:p>
        </p:txBody>
      </p:sp>
      <p:sp>
        <p:nvSpPr>
          <p:cNvPr id="13" name="Трапеция 12">
            <a:hlinkClick r:id="rId10" action="ppaction://hlinksldjump"/>
          </p:cNvPr>
          <p:cNvSpPr/>
          <p:nvPr/>
        </p:nvSpPr>
        <p:spPr>
          <a:xfrm rot="18864771">
            <a:off x="3676650" y="2933700"/>
            <a:ext cx="1543050" cy="2406650"/>
          </a:xfrm>
          <a:prstGeom prst="trapezoid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Гигиена 3</a:t>
            </a:r>
          </a:p>
        </p:txBody>
      </p:sp>
    </p:spTree>
  </p:cSld>
  <p:clrMapOvr>
    <a:masterClrMapping/>
  </p:clrMapOvr>
  <p:transition advClick="0">
    <p:wheel spokes="2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repeatCount="indefinite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FCED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FCED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FCED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467600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996830"/>
      </p:ext>
    </p:extLst>
  </p:cSld>
  <p:clrMapOvr>
    <a:masterClrMapping/>
  </p:clrMapOvr>
  <p:transition advClick="0">
    <p:wheel spokes="2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086600" cy="487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7086600" cy="487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06083"/>
      </p:ext>
    </p:extLst>
  </p:cSld>
  <p:clrMapOvr>
    <a:masterClrMapping/>
  </p:clrMapOvr>
  <p:transition advClick="0">
    <p:wheel spokes="2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Прямоугольник 11"/>
          <p:cNvSpPr>
            <a:spLocks noChangeArrowheads="1"/>
          </p:cNvSpPr>
          <p:nvPr/>
        </p:nvSpPr>
        <p:spPr bwMode="auto">
          <a:xfrm>
            <a:off x="2603572" y="1295400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</a:rPr>
              <a:t>Искоренение вредных привычек</a:t>
            </a:r>
            <a:endParaRPr lang="ru-RU" sz="24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324" name="Прямоугольник 12"/>
          <p:cNvSpPr>
            <a:spLocks noChangeArrowheads="1"/>
          </p:cNvSpPr>
          <p:nvPr/>
        </p:nvSpPr>
        <p:spPr bwMode="auto">
          <a:xfrm>
            <a:off x="318655" y="2133600"/>
            <a:ext cx="4500562" cy="254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i="1" dirty="0">
                <a:solidFill>
                  <a:srgbClr val="FF0000"/>
                </a:solidFill>
                <a:latin typeface="Calibri" pitchFamily="34" charset="0"/>
              </a:rPr>
              <a:t>Курение</a:t>
            </a:r>
            <a:r>
              <a:rPr lang="ru-RU" sz="2000" b="1" i="1" dirty="0">
                <a:latin typeface="Calibri" pitchFamily="34" charset="0"/>
              </a:rPr>
              <a:t>  </a:t>
            </a:r>
            <a:r>
              <a:rPr lang="ru-RU" sz="2000" b="1" i="1" dirty="0">
                <a:solidFill>
                  <a:srgbClr val="6600FF"/>
                </a:solidFill>
                <a:latin typeface="Calibri" pitchFamily="34" charset="0"/>
              </a:rPr>
              <a:t>- </a:t>
            </a:r>
            <a:r>
              <a:rPr lang="ru-RU" sz="2000" b="1" i="1" dirty="0">
                <a:solidFill>
                  <a:srgbClr val="7030A0"/>
                </a:solidFill>
                <a:latin typeface="Calibri" pitchFamily="34" charset="0"/>
              </a:rPr>
              <a:t>самая распространенная вредная привычка человека,  которая приводит к  никотиновой зависимости,  что пагубно воздействует на организм человека и приводит к  возникновению многих болезней. </a:t>
            </a:r>
          </a:p>
        </p:txBody>
      </p:sp>
      <p:pic>
        <p:nvPicPr>
          <p:cNvPr id="14" name="Picture 5" descr="IMG_0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286125"/>
            <a:ext cx="2928937" cy="2692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0759342"/>
      </p:ext>
    </p:extLst>
  </p:cSld>
  <p:clrMapOvr>
    <a:masterClrMapping/>
  </p:clrMapOvr>
  <p:transition advClick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/>
      <p:bldP spid="133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696200" cy="48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785683"/>
      </p:ext>
    </p:extLst>
  </p:cSld>
  <p:clrMapOvr>
    <a:masterClrMapping/>
  </p:clrMapOvr>
  <p:transition advClick="0">
    <p:wheel spokes="2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8001000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59468"/>
      </p:ext>
    </p:extLst>
  </p:cSld>
  <p:clrMapOvr>
    <a:masterClrMapping/>
  </p:clrMapOvr>
  <p:transition advClick="0">
    <p:wheel spokes="2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Здоровый образ жизни предполагает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5118"/>
      </p:ext>
    </p:extLst>
  </p:cSld>
  <p:clrMapOvr>
    <a:masterClrMapping/>
  </p:clrMapOvr>
  <p:transition advClick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Прямоугольник 11"/>
          <p:cNvSpPr>
            <a:spLocks noChangeArrowheads="1"/>
          </p:cNvSpPr>
          <p:nvPr/>
        </p:nvSpPr>
        <p:spPr bwMode="auto">
          <a:xfrm>
            <a:off x="762000" y="191366"/>
            <a:ext cx="6215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  <a:latin typeface="Georgia" pitchFamily="18" charset="0"/>
              </a:rPr>
              <a:t>Режим дня</a:t>
            </a:r>
            <a:r>
              <a:rPr lang="ru-RU" sz="4800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7180" name="Прямоугольник 12"/>
          <p:cNvSpPr>
            <a:spLocks noChangeArrowheads="1"/>
          </p:cNvSpPr>
          <p:nvPr/>
        </p:nvSpPr>
        <p:spPr bwMode="auto">
          <a:xfrm>
            <a:off x="392906" y="973138"/>
            <a:ext cx="3214688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rgbClr val="7030A0"/>
                </a:solidFill>
                <a:latin typeface="Georgia" pitchFamily="18" charset="0"/>
              </a:rPr>
              <a:t>1. Подъем 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rgbClr val="7030A0"/>
                </a:solidFill>
                <a:latin typeface="Georgia" pitchFamily="18" charset="0"/>
              </a:rPr>
              <a:t>2. Зарядка 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rgbClr val="7030A0"/>
                </a:solidFill>
                <a:latin typeface="Georgia" pitchFamily="18" charset="0"/>
              </a:rPr>
              <a:t>3. Душ, умывание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rgbClr val="7030A0"/>
                </a:solidFill>
                <a:latin typeface="Georgia" pitchFamily="18" charset="0"/>
              </a:rPr>
              <a:t>4. Завтрак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rgbClr val="7030A0"/>
                </a:solidFill>
                <a:latin typeface="Georgia" pitchFamily="18" charset="0"/>
              </a:rPr>
              <a:t>5. Занятия в школе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rgbClr val="7030A0"/>
                </a:solidFill>
                <a:latin typeface="Georgia" pitchFamily="18" charset="0"/>
              </a:rPr>
              <a:t>6. Отдых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rgbClr val="7030A0"/>
                </a:solidFill>
                <a:latin typeface="Georgia" pitchFamily="18" charset="0"/>
              </a:rPr>
              <a:t>7. Выполнение 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rgbClr val="7030A0"/>
                </a:solidFill>
                <a:latin typeface="Georgia" pitchFamily="18" charset="0"/>
              </a:rPr>
              <a:t>домашнего задания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rgbClr val="7030A0"/>
                </a:solidFill>
                <a:latin typeface="Georgia" pitchFamily="18" charset="0"/>
              </a:rPr>
              <a:t>8. Свободное время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rgbClr val="7030A0"/>
                </a:solidFill>
                <a:latin typeface="Georgia" pitchFamily="18" charset="0"/>
              </a:rPr>
              <a:t>9. Подготовка ко сну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rgbClr val="7030A0"/>
                </a:solidFill>
                <a:latin typeface="Georgia" pitchFamily="18" charset="0"/>
              </a:rPr>
              <a:t>10. Сон</a:t>
            </a:r>
          </a:p>
        </p:txBody>
      </p:sp>
      <p:pic>
        <p:nvPicPr>
          <p:cNvPr id="14" name="Picture 4" descr="Scan10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848" y="1000847"/>
            <a:ext cx="45847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416464"/>
      </p:ext>
    </p:extLst>
  </p:cSld>
  <p:clrMapOvr>
    <a:masterClrMapping/>
  </p:clrMapOvr>
  <p:transition advClick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718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719138"/>
            <a:ext cx="2938462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786182" y="785794"/>
            <a:ext cx="207170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ПИТАНИЕ </a:t>
            </a:r>
            <a:r>
              <a:rPr lang="ru-RU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-</a:t>
            </a:r>
          </a:p>
        </p:txBody>
      </p:sp>
      <p:pic>
        <p:nvPicPr>
          <p:cNvPr id="16" name="Прямоугольник 1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719138"/>
            <a:ext cx="21209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428860" y="1500174"/>
            <a:ext cx="300039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ЗДОРОВЬЯ !</a:t>
            </a:r>
          </a:p>
        </p:txBody>
      </p:sp>
      <p:pic>
        <p:nvPicPr>
          <p:cNvPr id="10255" name="Picture 2" descr="C:\Documents and Settings\Павел\Рабочий стол\SAM_27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71688"/>
            <a:ext cx="4271961" cy="369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Прямоугольник 17"/>
          <p:cNvSpPr>
            <a:spLocks noChangeArrowheads="1"/>
          </p:cNvSpPr>
          <p:nvPr/>
        </p:nvSpPr>
        <p:spPr bwMode="auto">
          <a:xfrm>
            <a:off x="1214438" y="2500313"/>
            <a:ext cx="30003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rgbClr val="7030A0"/>
                </a:solidFill>
                <a:latin typeface="Calibri" pitchFamily="34" charset="0"/>
              </a:rPr>
              <a:t>Для жизни нам нужна энергия, и мы получаем её из еды и питания. </a:t>
            </a:r>
            <a:endParaRPr lang="ru-RU" sz="3200" i="1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1580361"/>
      </p:ext>
    </p:extLst>
  </p:cSld>
  <p:clrMapOvr>
    <a:masterClrMapping/>
  </p:clrMapOvr>
  <p:transition advClick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025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Флюза\Desktop\1354214046_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81"/>
            <a:ext cx="9144000" cy="684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2702646"/>
      </p:ext>
    </p:extLst>
  </p:cSld>
  <p:clrMapOvr>
    <a:masterClrMapping/>
  </p:clrMapOvr>
  <p:transition advClick="0">
    <p:wheel spokes="2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Прямоугольник 11"/>
          <p:cNvSpPr>
            <a:spLocks noChangeArrowheads="1"/>
          </p:cNvSpPr>
          <p:nvPr/>
        </p:nvSpPr>
        <p:spPr bwMode="auto">
          <a:xfrm>
            <a:off x="2603572" y="1295400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</a:rPr>
              <a:t>Искоренение вредных привычек</a:t>
            </a:r>
            <a:endParaRPr lang="ru-RU" sz="24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324" name="Прямоугольник 12"/>
          <p:cNvSpPr>
            <a:spLocks noChangeArrowheads="1"/>
          </p:cNvSpPr>
          <p:nvPr/>
        </p:nvSpPr>
        <p:spPr bwMode="auto">
          <a:xfrm>
            <a:off x="318655" y="2133600"/>
            <a:ext cx="4500562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i="1" dirty="0">
                <a:solidFill>
                  <a:srgbClr val="FF0000"/>
                </a:solidFill>
                <a:latin typeface="Calibri" pitchFamily="34" charset="0"/>
              </a:rPr>
              <a:t>Курение</a:t>
            </a:r>
            <a:r>
              <a:rPr lang="ru-RU" sz="2000" b="1" i="1" dirty="0">
                <a:latin typeface="Calibri" pitchFamily="34" charset="0"/>
              </a:rPr>
              <a:t>  </a:t>
            </a:r>
            <a:r>
              <a:rPr lang="ru-RU" sz="2000" b="1" i="1" dirty="0">
                <a:solidFill>
                  <a:srgbClr val="6600FF"/>
                </a:solidFill>
                <a:latin typeface="Calibri" pitchFamily="34" charset="0"/>
              </a:rPr>
              <a:t>- </a:t>
            </a:r>
            <a:r>
              <a:rPr lang="ru-RU" sz="2000" b="1" i="1" dirty="0">
                <a:solidFill>
                  <a:srgbClr val="7030A0"/>
                </a:solidFill>
                <a:latin typeface="Calibri" pitchFamily="34" charset="0"/>
              </a:rPr>
              <a:t>самая распространенная вредная привычка человека,  которая приводит к  никотиновой зависимости,  что пагубно воздействует на организм человека и приводит к  возникновению многих болезней. </a:t>
            </a:r>
          </a:p>
          <a:p>
            <a:pPr algn="ctr">
              <a:lnSpc>
                <a:spcPct val="115000"/>
              </a:lnSpc>
            </a:pPr>
            <a:r>
              <a:rPr lang="ru-RU" sz="2000" b="1" i="1" dirty="0">
                <a:solidFill>
                  <a:srgbClr val="7030A0"/>
                </a:solidFill>
                <a:latin typeface="Calibri" pitchFamily="34" charset="0"/>
              </a:rPr>
              <a:t>Более </a:t>
            </a:r>
            <a:r>
              <a:rPr lang="ru-RU" sz="2000" b="1" i="1" dirty="0">
                <a:solidFill>
                  <a:srgbClr val="FF0000"/>
                </a:solidFill>
                <a:latin typeface="Calibri" pitchFamily="34" charset="0"/>
              </a:rPr>
              <a:t>3 млн</a:t>
            </a:r>
            <a:r>
              <a:rPr lang="ru-RU" sz="2000" b="1" i="1" dirty="0">
                <a:solidFill>
                  <a:srgbClr val="7030A0"/>
                </a:solidFill>
                <a:latin typeface="Calibri" pitchFamily="34" charset="0"/>
              </a:rPr>
              <a:t>. человек на планете ежегодно гибнут от курения.</a:t>
            </a:r>
          </a:p>
          <a:p>
            <a:pPr algn="ctr">
              <a:lnSpc>
                <a:spcPct val="115000"/>
              </a:lnSpc>
            </a:pPr>
            <a:r>
              <a:rPr lang="ru-RU" sz="2000" b="1" i="1" dirty="0">
                <a:solidFill>
                  <a:srgbClr val="7030A0"/>
                </a:solidFill>
                <a:latin typeface="Calibri" pitchFamily="34" charset="0"/>
              </a:rPr>
              <a:t>До</a:t>
            </a:r>
            <a:r>
              <a:rPr lang="ru-RU" sz="2000" b="1" i="1" dirty="0">
                <a:solidFill>
                  <a:srgbClr val="6600FF"/>
                </a:solidFill>
                <a:latin typeface="Calibri" pitchFamily="34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Calibri" pitchFamily="34" charset="0"/>
              </a:rPr>
              <a:t>60 %</a:t>
            </a:r>
            <a:r>
              <a:rPr lang="ru-RU" sz="2000" b="1" i="1" dirty="0">
                <a:solidFill>
                  <a:srgbClr val="6600FF"/>
                </a:solidFill>
                <a:latin typeface="Calibri" pitchFamily="34" charset="0"/>
              </a:rPr>
              <a:t> </a:t>
            </a:r>
            <a:r>
              <a:rPr lang="ru-RU" sz="2000" b="1" i="1" dirty="0">
                <a:solidFill>
                  <a:srgbClr val="7030A0"/>
                </a:solidFill>
                <a:latin typeface="Calibri" pitchFamily="34" charset="0"/>
              </a:rPr>
              <a:t>россиян – постоянные покупатели сигарет.</a:t>
            </a:r>
          </a:p>
        </p:txBody>
      </p:sp>
      <p:pic>
        <p:nvPicPr>
          <p:cNvPr id="14" name="Picture 5" descr="IMG_0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286125"/>
            <a:ext cx="2928937" cy="2692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9621556"/>
      </p:ext>
    </p:extLst>
  </p:cSld>
  <p:clrMapOvr>
    <a:masterClrMapping/>
  </p:clrMapOvr>
  <p:transition advClick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/>
      <p:bldP spid="133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33400" y="714375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31800" indent="-382588" algn="ctr"/>
            <a:r>
              <a:rPr lang="ru-RU" sz="4900" b="1" cap="none" dirty="0" smtClean="0">
                <a:solidFill>
                  <a:srgbClr val="FF0000"/>
                </a:solidFill>
              </a:rPr>
              <a:t>ЛИЧНАЯ ГИГИЕНА</a:t>
            </a:r>
            <a:r>
              <a:rPr lang="ru-RU" sz="4900" b="1" cap="none" dirty="0" smtClean="0">
                <a:solidFill>
                  <a:srgbClr val="C00000"/>
                </a:solidFill>
              </a:rPr>
              <a:t>:</a:t>
            </a:r>
            <a:endParaRPr lang="ru-RU" sz="2700" cap="none" dirty="0" smtClean="0">
              <a:solidFill>
                <a:srgbClr val="C00000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89095" y="1984375"/>
            <a:ext cx="7467600" cy="48736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Соблюдение</a:t>
            </a:r>
          </a:p>
          <a:p>
            <a:pPr>
              <a:buFont typeface="Wingdings 2" pitchFamily="18" charset="2"/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чистоты тела,</a:t>
            </a:r>
          </a:p>
          <a:p>
            <a:pPr>
              <a:buFont typeface="Wingdings 2" pitchFamily="18" charset="2"/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белья, одежды, жилища.</a:t>
            </a:r>
          </a:p>
          <a:p>
            <a:pPr>
              <a:buFont typeface="Wingdings 2" pitchFamily="18" charset="2"/>
              <a:buNone/>
            </a:pPr>
            <a:endParaRPr lang="ru-RU" dirty="0" smtClean="0">
              <a:solidFill>
                <a:srgbClr val="7030A0"/>
              </a:solidFill>
            </a:endParaRPr>
          </a:p>
        </p:txBody>
      </p:sp>
      <p:pic>
        <p:nvPicPr>
          <p:cNvPr id="4" name="Picture 8" descr="JANIT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44900"/>
            <a:ext cx="30162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Содержимое 7" descr="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57375"/>
            <a:ext cx="4138613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979412"/>
      </p:ext>
    </p:extLst>
  </p:cSld>
  <p:clrMapOvr>
    <a:masterClrMapping/>
  </p:clrMapOvr>
  <p:transition advClick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33400" y="714375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31800" indent="-382588" algn="ctr"/>
            <a:r>
              <a:rPr lang="ru-RU" sz="4900" b="1" cap="none" dirty="0" smtClean="0">
                <a:solidFill>
                  <a:srgbClr val="FF0000"/>
                </a:solidFill>
              </a:rPr>
              <a:t>ЛИЧНАЯ ГИГИЕНА</a:t>
            </a:r>
            <a:r>
              <a:rPr lang="ru-RU" sz="4900" b="1" cap="none" dirty="0" smtClean="0">
                <a:solidFill>
                  <a:srgbClr val="C00000"/>
                </a:solidFill>
              </a:rPr>
              <a:t>:</a:t>
            </a:r>
            <a:endParaRPr lang="ru-RU" sz="2700" cap="none" dirty="0" smtClean="0">
              <a:solidFill>
                <a:srgbClr val="C00000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89095" y="1984375"/>
            <a:ext cx="7467600" cy="48736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Соблюдение</a:t>
            </a:r>
          </a:p>
          <a:p>
            <a:pPr>
              <a:buFont typeface="Wingdings 2" pitchFamily="18" charset="2"/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чистоты тела,</a:t>
            </a:r>
          </a:p>
          <a:p>
            <a:pPr>
              <a:buFont typeface="Wingdings 2" pitchFamily="18" charset="2"/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белья, одежды, жилища.</a:t>
            </a:r>
          </a:p>
          <a:p>
            <a:pPr>
              <a:buFont typeface="Wingdings 2" pitchFamily="18" charset="2"/>
              <a:buNone/>
            </a:pPr>
            <a:endParaRPr lang="ru-RU" dirty="0" smtClean="0">
              <a:solidFill>
                <a:srgbClr val="7030A0"/>
              </a:solidFill>
            </a:endParaRPr>
          </a:p>
        </p:txBody>
      </p:sp>
      <p:pic>
        <p:nvPicPr>
          <p:cNvPr id="4" name="Picture 8" descr="JANIT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44900"/>
            <a:ext cx="30162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Содержимое 7" descr="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57375"/>
            <a:ext cx="4138613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359110"/>
      </p:ext>
    </p:extLst>
  </p:cSld>
  <p:clrMapOvr>
    <a:masterClrMapping/>
  </p:clrMapOvr>
  <p:transition advClick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672" y="2286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Занятие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спортом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Флюза\Desktop\det_fitne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36" y="1447800"/>
            <a:ext cx="618570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847351"/>
      </p:ext>
    </p:extLst>
  </p:cSld>
  <p:clrMapOvr>
    <a:masterClrMapping/>
  </p:clrMapOvr>
  <p:transition advClick="0">
    <p:wheel spokes="2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Любовь к близким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Флюза\Desktop\embr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46" y="1559169"/>
            <a:ext cx="6934200" cy="460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38227"/>
      </p:ext>
    </p:extLst>
  </p:cSld>
  <p:clrMapOvr>
    <a:masterClrMapping/>
  </p:clrMapOvr>
  <p:transition advClick="0">
    <p:wheel spokes="2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Позитивное отношение к жизни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Флюза\Desktop\Dityachi-rozvagi-v-restorani-Duhmyana-pich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762" y="1447800"/>
            <a:ext cx="6507529" cy="488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229600" y="6172200"/>
            <a:ext cx="914400" cy="685800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38201"/>
      </p:ext>
    </p:extLst>
  </p:cSld>
  <p:clrMapOvr>
    <a:masterClrMapping/>
  </p:clrMapOvr>
  <p:transition advClick="0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9400" y="0"/>
            <a:ext cx="3429000" cy="92333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Гигиена 1</a:t>
            </a:r>
          </a:p>
        </p:txBody>
      </p:sp>
      <p:pic>
        <p:nvPicPr>
          <p:cNvPr id="15364" name="Picture 4" descr="Безимени-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7575" y="1524000"/>
            <a:ext cx="31464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304800" y="3429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295400" y="3429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286000" y="3429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276600" y="3429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267200" y="3429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257800" y="3429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57200" y="2971800"/>
            <a:ext cx="67197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з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447800" y="2971800"/>
            <a:ext cx="724878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362200" y="2971800"/>
            <a:ext cx="792205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б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352800" y="2971800"/>
            <a:ext cx="80663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343400" y="2971800"/>
            <a:ext cx="748923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334000" y="2971800"/>
            <a:ext cx="753732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я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295400" y="44958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286000" y="44958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3276600" y="44958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267200" y="44958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257800" y="44958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219200" y="4038600"/>
            <a:ext cx="1082348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щ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362200" y="4114800"/>
            <a:ext cx="75854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ё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352800" y="4114800"/>
            <a:ext cx="63030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4343400" y="4114800"/>
            <a:ext cx="75854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5334000" y="4038600"/>
            <a:ext cx="75854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</a:t>
            </a:r>
          </a:p>
        </p:txBody>
      </p:sp>
      <p:sp>
        <p:nvSpPr>
          <p:cNvPr id="71" name="Управляющая кнопка: домой 70">
            <a:hlinkClick r:id="rId3" action="ppaction://hlinksldjump" highlightClick="1"/>
          </p:cNvPr>
          <p:cNvSpPr/>
          <p:nvPr/>
        </p:nvSpPr>
        <p:spPr>
          <a:xfrm>
            <a:off x="8229600" y="6172200"/>
            <a:ext cx="914400" cy="685800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O:\здоровый образ жизни\Image_lig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1066800"/>
            <a:ext cx="28194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6" grpId="0"/>
      <p:bldP spid="57" grpId="0"/>
      <p:bldP spid="58" grpId="0"/>
      <p:bldP spid="59" grpId="0"/>
      <p:bldP spid="60" grpId="0"/>
      <p:bldP spid="66" grpId="0"/>
      <p:bldP spid="67" grpId="0"/>
      <p:bldP spid="68" grpId="0"/>
      <p:bldP spid="69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9400" y="0"/>
            <a:ext cx="3429000" cy="923330"/>
          </a:xfrm>
          <a:prstGeom prst="rect">
            <a:avLst/>
          </a:prstGeom>
          <a:solidFill>
            <a:srgbClr val="7030A0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Гигиена 2</a:t>
            </a:r>
          </a:p>
        </p:txBody>
      </p:sp>
      <p:pic>
        <p:nvPicPr>
          <p:cNvPr id="16388" name="Picture 4" descr="Безимени-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7575" y="1524000"/>
            <a:ext cx="31464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1905000" y="3810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971800" y="3810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038600" y="3810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105400" y="3810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905000" y="3352800"/>
            <a:ext cx="995786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971800" y="3352800"/>
            <a:ext cx="994183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ы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114800" y="3352800"/>
            <a:ext cx="78418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л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181600" y="3276600"/>
            <a:ext cx="80663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</a:t>
            </a:r>
          </a:p>
        </p:txBody>
      </p:sp>
      <p:sp>
        <p:nvSpPr>
          <p:cNvPr id="27" name="Управляющая кнопка: домой 26">
            <a:hlinkClick r:id="rId3" action="ppaction://hlinksldjump" highlightClick="1"/>
          </p:cNvPr>
          <p:cNvSpPr/>
          <p:nvPr/>
        </p:nvSpPr>
        <p:spPr>
          <a:xfrm>
            <a:off x="8229600" y="6172200"/>
            <a:ext cx="914400" cy="685800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0" name="Picture 2" descr="O:\здоровый образ жизни\a283229077c7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685800"/>
            <a:ext cx="40052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6" grpId="0"/>
      <p:bldP spid="57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9400" y="0"/>
            <a:ext cx="34290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Гигиена 3</a:t>
            </a:r>
          </a:p>
        </p:txBody>
      </p:sp>
      <p:pic>
        <p:nvPicPr>
          <p:cNvPr id="17412" name="Picture 4" descr="Безимени-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3638" y="838200"/>
            <a:ext cx="290036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152400" y="4953000"/>
            <a:ext cx="838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066800" y="4953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057400" y="4953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048000" y="4953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038600" y="4953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029200" y="4953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28600" y="4495800"/>
            <a:ext cx="793807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143000" y="4495800"/>
            <a:ext cx="797013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133600" y="4495800"/>
            <a:ext cx="792205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л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124200" y="4495800"/>
            <a:ext cx="80663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191000" y="4495800"/>
            <a:ext cx="63030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181600" y="4495800"/>
            <a:ext cx="753732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е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019800" y="4953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7010400" y="4953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8001000" y="4953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6096000" y="4495800"/>
            <a:ext cx="80663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10400" y="4495800"/>
            <a:ext cx="825868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ц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077200" y="4495800"/>
            <a:ext cx="75854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е</a:t>
            </a:r>
          </a:p>
        </p:txBody>
      </p:sp>
      <p:sp>
        <p:nvSpPr>
          <p:cNvPr id="27" name="Управляющая кнопка: домой 26">
            <a:hlinkClick r:id="rId3" action="ppaction://hlinksldjump" highlightClick="1"/>
          </p:cNvPr>
          <p:cNvSpPr/>
          <p:nvPr/>
        </p:nvSpPr>
        <p:spPr>
          <a:xfrm>
            <a:off x="8229600" y="6172200"/>
            <a:ext cx="914400" cy="685800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4" name="Picture 2" descr="O:\здоровый образ жизни\towel_smal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95400" y="1219200"/>
            <a:ext cx="485775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6" grpId="0"/>
      <p:bldP spid="57" grpId="0"/>
      <p:bldP spid="58" grpId="0"/>
      <p:bldP spid="59" grpId="0"/>
      <p:bldP spid="60" grpId="0"/>
      <p:bldP spid="66" grpId="0"/>
      <p:bldP spid="67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6781800" cy="487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533758"/>
      </p:ext>
    </p:extLst>
  </p:cSld>
  <p:clrMapOvr>
    <a:masterClrMapping/>
  </p:clrMapOvr>
  <p:transition advClick="0"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6705600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20488"/>
      </p:ext>
    </p:extLst>
  </p:cSld>
  <p:clrMapOvr>
    <a:masterClrMapping/>
  </p:clrMapOvr>
  <p:transition advClick="0">
    <p:wheel spokes="2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8|2.8|2.4|2.3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8|2.8|2.4|2.3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8|2.8|2.4|2.3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8|2.8|2.4|2.3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8|2.8|2.4|2.3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8|2.8|2.4|2.3|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1448</TotalTime>
  <Words>289</Words>
  <Application>Microsoft Office PowerPoint</Application>
  <PresentationFormat>Экран (4:3)</PresentationFormat>
  <Paragraphs>109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Office Theme</vt:lpstr>
      <vt:lpstr>Презентация PowerPoint</vt:lpstr>
      <vt:lpstr>Презентация PowerPoint</vt:lpstr>
      <vt:lpstr>Презентация PowerPoint</vt:lpstr>
      <vt:lpstr>ЛИЧНАЯ ГИГИЕНА: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Занятие спортом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ЛИЧНАЯ ГИГИЕНА:</vt:lpstr>
      <vt:lpstr> Занятие спортом</vt:lpstr>
      <vt:lpstr> Любовь к близким</vt:lpstr>
      <vt:lpstr> Позитивное отношение к жизни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101</cp:revision>
  <dcterms:modified xsi:type="dcterms:W3CDTF">2018-11-29T06:27:01Z</dcterms:modified>
</cp:coreProperties>
</file>