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Памятка для родителей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Автор: учитель-логопед </a:t>
            </a:r>
            <a:r>
              <a:rPr lang="ru-RU" dirty="0" err="1" smtClean="0"/>
              <a:t>В.А.Никифорова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37270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ru-RU" dirty="0"/>
              <a:t>Ошибки, обусловленные несформированностью фонематических процессов и слухового восприятия: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80520"/>
          </a:xfrm>
        </p:spPr>
        <p:txBody>
          <a:bodyPr/>
          <a:lstStyle/>
          <a:p>
            <a:r>
              <a:rPr lang="ru-RU" dirty="0"/>
              <a:t>1.	Пропуски гласных букв; </a:t>
            </a:r>
            <a:r>
              <a:rPr lang="ru-RU" dirty="0" err="1"/>
              <a:t>всят</a:t>
            </a:r>
            <a:r>
              <a:rPr lang="ru-RU" dirty="0"/>
              <a:t>-висят, </a:t>
            </a:r>
            <a:r>
              <a:rPr lang="ru-RU" dirty="0" err="1"/>
              <a:t>комнта</a:t>
            </a:r>
            <a:r>
              <a:rPr lang="ru-RU" dirty="0"/>
              <a:t>-комната, </a:t>
            </a:r>
            <a:r>
              <a:rPr lang="ru-RU" dirty="0" err="1"/>
              <a:t>урожй</a:t>
            </a:r>
            <a:r>
              <a:rPr lang="ru-RU" dirty="0"/>
              <a:t>-урожай; </a:t>
            </a:r>
          </a:p>
          <a:p>
            <a:r>
              <a:rPr lang="ru-RU" dirty="0"/>
              <a:t>2.	Пропуски согласных букв: </a:t>
            </a:r>
            <a:r>
              <a:rPr lang="ru-RU" dirty="0" err="1"/>
              <a:t>комата</a:t>
            </a:r>
            <a:r>
              <a:rPr lang="ru-RU" dirty="0"/>
              <a:t>-комната, вей-всей; </a:t>
            </a:r>
          </a:p>
          <a:p>
            <a:r>
              <a:rPr lang="ru-RU" dirty="0"/>
              <a:t>3.	Пропуски слогов и частей слова: </a:t>
            </a:r>
            <a:r>
              <a:rPr lang="ru-RU" dirty="0" err="1"/>
              <a:t>стрки</a:t>
            </a:r>
            <a:r>
              <a:rPr lang="ru-RU" dirty="0"/>
              <a:t>-стрелки; </a:t>
            </a:r>
          </a:p>
          <a:p>
            <a:r>
              <a:rPr lang="ru-RU" dirty="0"/>
              <a:t>4.	Замена гласных: пище-пищу, </a:t>
            </a:r>
            <a:r>
              <a:rPr lang="ru-RU" dirty="0" err="1"/>
              <a:t>сесен</a:t>
            </a:r>
            <a:r>
              <a:rPr lang="ru-RU" dirty="0"/>
              <a:t>-сосен, </a:t>
            </a:r>
            <a:r>
              <a:rPr lang="ru-RU" dirty="0" err="1"/>
              <a:t>люгкий</a:t>
            </a:r>
            <a:r>
              <a:rPr lang="ru-RU" dirty="0"/>
              <a:t>-легкий; </a:t>
            </a:r>
          </a:p>
          <a:p>
            <a:r>
              <a:rPr lang="ru-RU" dirty="0"/>
              <a:t>5.	Замена согласных: </a:t>
            </a:r>
            <a:r>
              <a:rPr lang="ru-RU" dirty="0" err="1"/>
              <a:t>тва</a:t>
            </a:r>
            <a:r>
              <a:rPr lang="ru-RU" dirty="0"/>
              <a:t>-два, </a:t>
            </a:r>
            <a:r>
              <a:rPr lang="ru-RU" dirty="0" err="1"/>
              <a:t>роча</a:t>
            </a:r>
            <a:r>
              <a:rPr lang="ru-RU" dirty="0"/>
              <a:t>-роща, </a:t>
            </a:r>
            <a:r>
              <a:rPr lang="ru-RU" dirty="0" err="1"/>
              <a:t>урошай</a:t>
            </a:r>
            <a:r>
              <a:rPr lang="ru-RU" dirty="0"/>
              <a:t>-урожай, </a:t>
            </a:r>
            <a:r>
              <a:rPr lang="ru-RU" dirty="0" err="1"/>
              <a:t>боказываед</a:t>
            </a:r>
            <a:r>
              <a:rPr lang="ru-RU" dirty="0"/>
              <a:t>-показывает; </a:t>
            </a:r>
          </a:p>
          <a:p>
            <a:r>
              <a:rPr lang="ru-RU" dirty="0"/>
              <a:t>6.	Перестановки букв и слогов: </a:t>
            </a:r>
            <a:r>
              <a:rPr lang="ru-RU" dirty="0" err="1"/>
              <a:t>онко</a:t>
            </a:r>
            <a:r>
              <a:rPr lang="ru-RU" dirty="0"/>
              <a:t>-окно;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65991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ru-RU" dirty="0"/>
              <a:t>Ошибки, обусловленные несформированностью фонематических процессов и слухового восприятия: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7.	</a:t>
            </a:r>
            <a:r>
              <a:rPr lang="ru-RU" dirty="0" err="1"/>
              <a:t>Недописывание</a:t>
            </a:r>
            <a:r>
              <a:rPr lang="ru-RU" dirty="0"/>
              <a:t> букв и слогов: </a:t>
            </a:r>
            <a:r>
              <a:rPr lang="ru-RU" dirty="0" err="1"/>
              <a:t>чере</a:t>
            </a:r>
            <a:r>
              <a:rPr lang="ru-RU" dirty="0"/>
              <a:t>-через, на ветка-на ветках, </a:t>
            </a:r>
            <a:r>
              <a:rPr lang="ru-RU" dirty="0" err="1"/>
              <a:t>диктан</a:t>
            </a:r>
            <a:r>
              <a:rPr lang="ru-RU" dirty="0"/>
              <a:t>-диктант; </a:t>
            </a:r>
          </a:p>
          <a:p>
            <a:r>
              <a:rPr lang="ru-RU" dirty="0"/>
              <a:t>8.	Наращивание слов лишними буквами и слогами: </a:t>
            </a:r>
            <a:r>
              <a:rPr lang="ru-RU" dirty="0" err="1"/>
              <a:t>детити</a:t>
            </a:r>
            <a:r>
              <a:rPr lang="ru-RU" dirty="0"/>
              <a:t>-дети, снег-снег, </a:t>
            </a:r>
            <a:r>
              <a:rPr lang="ru-RU" dirty="0" err="1"/>
              <a:t>диктанат</a:t>
            </a:r>
            <a:r>
              <a:rPr lang="ru-RU" dirty="0"/>
              <a:t>-диктант; </a:t>
            </a:r>
          </a:p>
          <a:p>
            <a:r>
              <a:rPr lang="ru-RU" dirty="0"/>
              <a:t>9.	Искажение слова: </a:t>
            </a:r>
            <a:r>
              <a:rPr lang="ru-RU" dirty="0" err="1"/>
              <a:t>мальни</a:t>
            </a:r>
            <a:r>
              <a:rPr lang="ru-RU" dirty="0"/>
              <a:t>-маленький, </a:t>
            </a:r>
            <a:r>
              <a:rPr lang="ru-RU" dirty="0" err="1"/>
              <a:t>чайщик</a:t>
            </a:r>
            <a:r>
              <a:rPr lang="ru-RU" dirty="0"/>
              <a:t>-чащи; </a:t>
            </a:r>
          </a:p>
          <a:p>
            <a:r>
              <a:rPr lang="ru-RU" dirty="0"/>
              <a:t>10.	Слитное написание слов и их произвольное деление: два-два, </a:t>
            </a:r>
            <a:r>
              <a:rPr lang="ru-RU" dirty="0" err="1"/>
              <a:t>бойчасов</a:t>
            </a:r>
            <a:r>
              <a:rPr lang="ru-RU" dirty="0"/>
              <a:t>-бой часов, в </a:t>
            </a:r>
            <a:r>
              <a:rPr lang="ru-RU" dirty="0" err="1"/>
              <a:t>ся</a:t>
            </a:r>
            <a:r>
              <a:rPr lang="ru-RU" dirty="0"/>
              <a:t>-вся; </a:t>
            </a:r>
          </a:p>
          <a:p>
            <a:r>
              <a:rPr lang="ru-RU" dirty="0"/>
              <a:t>11.	Неумение определить границы предложения в тексте, слитное написание предложений: Снег покрыл всю землю. Белым ковром. Замерзла Речка птицам голодно. — Снег покрыл всю землю белым ковром. Замерзла речка. Птицам голодно. </a:t>
            </a:r>
          </a:p>
          <a:p>
            <a:r>
              <a:rPr lang="ru-RU" dirty="0"/>
              <a:t>12.	Нарушение смягчения согласных: </a:t>
            </a:r>
            <a:r>
              <a:rPr lang="ru-RU" dirty="0" err="1"/>
              <a:t>болшой</a:t>
            </a:r>
            <a:r>
              <a:rPr lang="ru-RU" dirty="0"/>
              <a:t>-большой, </a:t>
            </a:r>
            <a:r>
              <a:rPr lang="ru-RU" dirty="0" err="1"/>
              <a:t>толко</a:t>
            </a:r>
            <a:r>
              <a:rPr lang="ru-RU" dirty="0"/>
              <a:t>-только, </a:t>
            </a:r>
            <a:r>
              <a:rPr lang="ru-RU" dirty="0" err="1"/>
              <a:t>умчалис</a:t>
            </a:r>
            <a:r>
              <a:rPr lang="ru-RU" dirty="0"/>
              <a:t>-умчались, </a:t>
            </a:r>
            <a:r>
              <a:rPr lang="ru-RU" dirty="0" err="1"/>
              <a:t>мач</a:t>
            </a:r>
            <a:r>
              <a:rPr lang="ru-RU" dirty="0"/>
              <a:t>-мяч.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03790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ru-RU" dirty="0"/>
              <a:t>Ошибки, обусловленные несформированностью лексико-грамматической стороны речи: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1.	Нарушения согласования слов: с еловый ветки-с еловой ветки, появилось трава-появилась трава, огромная бабочки-огромные бабочки; </a:t>
            </a:r>
          </a:p>
          <a:p>
            <a:r>
              <a:rPr lang="ru-RU" dirty="0"/>
              <a:t>2.	Нарушения управления: в ветка-с ветки; умчались к чащу-умчались в чащу, сидит стул-сидит на стуле; </a:t>
            </a:r>
          </a:p>
          <a:p>
            <a:r>
              <a:rPr lang="ru-RU" dirty="0"/>
              <a:t>3.	Замена слов по звуковому сходству; </a:t>
            </a:r>
          </a:p>
          <a:p>
            <a:r>
              <a:rPr lang="ru-RU" dirty="0"/>
              <a:t>4.	Слитное написание предлогов и раздельное написание приставок: </a:t>
            </a:r>
            <a:r>
              <a:rPr lang="ru-RU" dirty="0" err="1"/>
              <a:t>вроще</a:t>
            </a:r>
            <a:r>
              <a:rPr lang="ru-RU" dirty="0"/>
              <a:t>-в роще, </a:t>
            </a:r>
            <a:r>
              <a:rPr lang="ru-RU" dirty="0" err="1"/>
              <a:t>настене</a:t>
            </a:r>
            <a:r>
              <a:rPr lang="ru-RU" dirty="0"/>
              <a:t>-на стене, на бухли-набухли; </a:t>
            </a:r>
          </a:p>
          <a:p>
            <a:r>
              <a:rPr lang="ru-RU" dirty="0"/>
              <a:t>5.	Пропуски слов в предложении.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38600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 fontScale="90000"/>
          </a:bodyPr>
          <a:lstStyle/>
          <a:p>
            <a:r>
              <a:rPr lang="ru-RU" dirty="0"/>
              <a:t>Ошибки, обусловленные несформированностью зрительного узнавания, анализа и синтеза, пространственного восприятия: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ru-RU" dirty="0"/>
              <a:t>1.	Замена букв, отличающихся разным положением в пространстве: ш-т, д-в, д-б; </a:t>
            </a:r>
          </a:p>
          <a:p>
            <a:r>
              <a:rPr lang="ru-RU" dirty="0"/>
              <a:t>2.	Замена букв, отличающихся различным количеством одинаковых элементов: и-ш, ц-щ; </a:t>
            </a:r>
          </a:p>
          <a:p>
            <a:r>
              <a:rPr lang="ru-RU" dirty="0"/>
              <a:t>3.	Замена букв, имеющих дополнительные элементы: и-ц, ш-щ, п-т, х-ж, л-м; </a:t>
            </a:r>
          </a:p>
          <a:p>
            <a:r>
              <a:rPr lang="ru-RU" dirty="0"/>
              <a:t>4.	Зеркальное написание букв </a:t>
            </a:r>
          </a:p>
          <a:p>
            <a:r>
              <a:rPr lang="ru-RU" dirty="0"/>
              <a:t>5.	Пропуски, лишние или неправильно расположенные элементы букв.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08356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 fontScale="90000"/>
          </a:bodyPr>
          <a:lstStyle/>
          <a:p>
            <a:r>
              <a:rPr lang="ru-RU" dirty="0"/>
              <a:t>Ошибки, обусловленные неспособностью детей усвоить большой объем учебного материала, запомнить и употребить на письме усвоенные устно правила орфографии: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/>
          <a:lstStyle/>
          <a:p>
            <a:r>
              <a:rPr lang="ru-RU" dirty="0"/>
              <a:t>1.	Безударная гласная в корне слова: </a:t>
            </a:r>
            <a:r>
              <a:rPr lang="ru-RU" dirty="0" err="1"/>
              <a:t>вада</a:t>
            </a:r>
            <a:r>
              <a:rPr lang="ru-RU" dirty="0"/>
              <a:t>-вода, </a:t>
            </a:r>
            <a:r>
              <a:rPr lang="ru-RU" dirty="0" err="1"/>
              <a:t>чисы</a:t>
            </a:r>
            <a:r>
              <a:rPr lang="ru-RU" dirty="0"/>
              <a:t>-часы; </a:t>
            </a:r>
          </a:p>
          <a:p>
            <a:r>
              <a:rPr lang="ru-RU" dirty="0"/>
              <a:t>2.	Правописание звонких и глухих звуков в середине и в конце слова: </a:t>
            </a:r>
            <a:r>
              <a:rPr lang="ru-RU" dirty="0" err="1"/>
              <a:t>зуп</a:t>
            </a:r>
            <a:r>
              <a:rPr lang="ru-RU" dirty="0"/>
              <a:t>-зуб, </a:t>
            </a:r>
            <a:r>
              <a:rPr lang="ru-RU" dirty="0" err="1"/>
              <a:t>дорошка</a:t>
            </a:r>
            <a:r>
              <a:rPr lang="ru-RU" dirty="0"/>
              <a:t>-дорожка; </a:t>
            </a:r>
          </a:p>
          <a:p>
            <a:r>
              <a:rPr lang="ru-RU" dirty="0"/>
              <a:t>3.	Обозначение смягчения согласных; </a:t>
            </a:r>
          </a:p>
          <a:p>
            <a:r>
              <a:rPr lang="ru-RU" dirty="0"/>
              <a:t>4.	Прописная буква в начале предложения, в именах собственных.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08722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ru-RU" dirty="0"/>
              <a:t> В последнее время выделяется еще одна группа ошибок, которые считают нужным отнести к </a:t>
            </a:r>
            <a:r>
              <a:rPr lang="ru-RU" dirty="0" err="1"/>
              <a:t>дисграфическим</a:t>
            </a:r>
            <a:r>
              <a:rPr lang="ru-RU" dirty="0"/>
              <a:t>, если они носят устойчивый характер. О детях, имеющих такой тип ошибок, говорят: "Как слышат, так и пишут". </a:t>
            </a:r>
          </a:p>
          <a:p>
            <a:r>
              <a:rPr lang="ru-RU" dirty="0"/>
              <a:t>    Классификация ошибок основывается на причинах их появления. Это поможет учителю (родителю), как выявить причины затруднений, так и правильно определить вид нарушений процесса письма и спланировать работу по преодолению этих нарушений.</a:t>
            </a:r>
          </a:p>
        </p:txBody>
      </p:sp>
    </p:spTree>
    <p:extLst>
      <p:ext uri="{BB962C8B-B14F-4D97-AF65-F5344CB8AC3E}">
        <p14:creationId xmlns:p14="http://schemas.microsoft.com/office/powerpoint/2010/main" val="488193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0</TotalTime>
  <Words>157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Паркет</vt:lpstr>
      <vt:lpstr>Памятка для родителей</vt:lpstr>
      <vt:lpstr>Ошибки, обусловленные несформированностью фонематических процессов и слухового восприятия:</vt:lpstr>
      <vt:lpstr>Ошибки, обусловленные несформированностью фонематических процессов и слухового восприятия:</vt:lpstr>
      <vt:lpstr>Ошибки, обусловленные несформированностью лексико-грамматической стороны речи:</vt:lpstr>
      <vt:lpstr>Ошибки, обусловленные несформированностью зрительного узнавания, анализа и синтеза, пространственного восприятия:</vt:lpstr>
      <vt:lpstr>Ошибки, обусловленные неспособностью детей усвоить большой объем учебного материала, запомнить и употребить на письме усвоенные устно правила орфографии: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для родителей</dc:title>
  <dc:creator>Никифорова В А</dc:creator>
  <cp:lastModifiedBy>Никифорова В А</cp:lastModifiedBy>
  <cp:revision>2</cp:revision>
  <dcterms:created xsi:type="dcterms:W3CDTF">2020-12-25T00:10:09Z</dcterms:created>
  <dcterms:modified xsi:type="dcterms:W3CDTF">2020-12-25T00:20:26Z</dcterms:modified>
</cp:coreProperties>
</file>