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61" r:id="rId5"/>
    <p:sldId id="258" r:id="rId6"/>
    <p:sldId id="268" r:id="rId7"/>
    <p:sldId id="259" r:id="rId8"/>
    <p:sldId id="260" r:id="rId9"/>
    <p:sldId id="276" r:id="rId10"/>
    <p:sldId id="262" r:id="rId11"/>
    <p:sldId id="270" r:id="rId12"/>
    <p:sldId id="269" r:id="rId13"/>
    <p:sldId id="263" r:id="rId14"/>
    <p:sldId id="264" r:id="rId15"/>
    <p:sldId id="265" r:id="rId16"/>
    <p:sldId id="266" r:id="rId17"/>
    <p:sldId id="267" r:id="rId18"/>
    <p:sldId id="271" r:id="rId19"/>
    <p:sldId id="272" r:id="rId20"/>
    <p:sldId id="273" r:id="rId21"/>
    <p:sldId id="275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dmol.ru/geo/ak-sahar.html" TargetMode="External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mpr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СТРАНЫ ЛАТИНСКОЙ АМЕРИКИ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3000372"/>
            <a:ext cx="4714908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географии Бабанина И.А.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16px-Латинская_Амер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097976"/>
            <a:ext cx="3643338" cy="4379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СЕЛЬСКОЕ 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21497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сектора - сектор высокотоварного, преимущественно плантационного хозяйства, и сектор потребительского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малотоварного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сельского хозяйства, совсем не затронутого «зеленой революцией».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Основными культурами первого сектора являются бананы, сахарный тростник, кофе, кукуруза.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Крестьяне, занятые во втором секторе, выращивают кукурузу, маниоку, фасоль, овощи, картофель.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Животноводство региона в основном экстенсивное, за исключением Аргентины, Бразилии и Мексики, где традиционное скотоводство идет по пути интенсификации. Среди развивающихся стран на долю Латинской Америки приходится более 1/3 поголовья мясных и немного меньше - молочных коров и половина производимого мяса и молока.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Значительная часть продукции сельского хозяйства экспортируется, причем в некоторых странах именно экспорт каких-либо культур определяет лицо страны в МГРТ. Например, Коста-Рику, Гондурас или Панаму часто называют «банановыми республиками».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marpravda.ru/content/marpravda/pics/news/100217-14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329094"/>
            <a:ext cx="3429024" cy="2528906"/>
          </a:xfrm>
          <a:prstGeom prst="flowChartPunchedTap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0" name="Picture 2" descr="http://bm.img.com.ua/img/prikol/images/large/9/5/194759_4405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42852"/>
            <a:ext cx="5572164" cy="4179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654" name="Picture 6" descr="http://www.1000turov.ru/imgs/sv_photo/124/r_p_da273c0811f6d9b63b5a5aae0a4461d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643050"/>
            <a:ext cx="3935094" cy="5024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frombraziltoyou.org/wp-content/uploads/2012/10/Sacos_de_caf%C3%A9_Casa_do_Bandeirant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5280" y="571480"/>
            <a:ext cx="4838720" cy="3411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8" name="Picture 4" descr="http://www.bugaga.ru/uploads/posts/2009-08/1250013968_cafe_camp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762500" cy="3171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0" name="Picture 6" descr="http://www.consumer-club.com.ua/modules/multimedia/media/foto/602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643314"/>
            <a:ext cx="4643470" cy="30571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32" name="Picture 8" descr="http://crazy.werd.ru/uploads/posts/2008-10-27/1225076961_f8dd0fc62116f0548433e005e009fd8b_fu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929066"/>
            <a:ext cx="3523654" cy="2351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ВНУТРЕННИЕ РАЗЛИЧИЯ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Внутренние различия структуры хозяйства выражаются в основном в том, что, как и в большинстве развивающихся стран, в регионе сохраняется колониальный тип территориальной структуры хозяйства. </a:t>
            </a:r>
          </a:p>
          <a:p>
            <a:r>
              <a:rPr lang="ru-RU" dirty="0" smtClean="0"/>
              <a:t>Столица или «экономическая столица» образует главный фокус всей территории. Например, в Мехико, Лиме, Сан-Паулу, Буэнос-Айресе производится более 1/2, а в Монтевидео даже 3/4 всей промышленной продукции соответствующих стран.</a:t>
            </a:r>
          </a:p>
          <a:p>
            <a:r>
              <a:rPr lang="ru-RU" dirty="0" smtClean="0"/>
              <a:t> Для сглаживания территориальных диспропорций во многих странах проводится региональная политика.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759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Страны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543956" cy="542928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Мексика, (Мексиканские Соединенные Штаты)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государство на юге Северной Америки, омывается Тихим и Атлантическим океанами. Глава государства и правительства - президент.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Площадь 1958,2 тыс. км2.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Население 111,2 млн. человек, в основном мексиканцы. Официальный язык - испанский. Верующие главным образом католики.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Климат тропический, на севере субтропический. Средние температуры января от 10°C до 25°C, июля от 15°C до 30°C ; осадков от 100 до 3000 мм в год.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засушливых районах - пустынная и полупустынная растительность, во влажных - тропические леса, в горах на севере - хвойные.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Промышленность сосредоточена главным образом в зоне с 80-километровым радиусом от города Мехико и в городах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Монтеррей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Гвадалахара.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Мотыги и плуги, запряженные буйволами, все еще широко используются малорентабельными крестьянскими хозяйствами, которые редко могут позволить себе использовать более передовую сельскохозяйственную технику, которая применяется крупными землевладельцами.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Товарное сельское хозяйство наиболее развито и механизировано в районах к северу от долины Мехико и на северо-западных склонах и в долинах Западной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Сьерры-Мадре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Товарные тропические культуры выращиваются на центральном побережье и на юге: сахарный тростник - на равнинах, кофе - в горных районах, мексиканская пенька на Юкатане, а бананы, манго, гуайява, папайя и ананасы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jo-jo.ru/uploads/posts/2009-10/1254911858_jo-jo.ru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1974" y="285728"/>
            <a:ext cx="4127744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0" name="Picture 6" descr="http://static.kharkovforum.com/customprofilepics/profilepic293816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4286248" cy="3217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2" name="Picture 8" descr="http://antik-tour.ru/wp-content/gallery/meksika/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500438"/>
            <a:ext cx="4217622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4" name="Picture 10" descr="http://forum.na-svyazi.ru/uploads/post-166594-13552136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14290"/>
            <a:ext cx="4071966" cy="2893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1924" cy="79690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КУБА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071810"/>
            <a:ext cx="8186766" cy="305435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Куба – это самый большой остров в Вест Индии и один из крупнейших островов мира. </a:t>
            </a:r>
          </a:p>
          <a:p>
            <a:r>
              <a:rPr lang="ru-RU" dirty="0" smtClean="0"/>
              <a:t>Площадь – 110992 кв. км. </a:t>
            </a:r>
          </a:p>
          <a:p>
            <a:r>
              <a:rPr lang="ru-RU" dirty="0" smtClean="0"/>
              <a:t>Столица – Гавана.</a:t>
            </a:r>
          </a:p>
          <a:p>
            <a:r>
              <a:rPr lang="ru-RU" dirty="0" smtClean="0"/>
              <a:t>Официальный язык испанский.  Население составляет более 11.1 млн. человек. Плотность населения – 101 человек/км2.  75% населения острова живет в городах, 25% в сельской местности.  </a:t>
            </a:r>
          </a:p>
          <a:p>
            <a:r>
              <a:rPr lang="ru-RU" dirty="0" smtClean="0"/>
              <a:t>Экономика опирается прежде всего на производство сахара и туризм. Туристическая индустрия развивается стремительными темпами. Канадские, испанские, европейские корпорации вкладывают в Кубу огромные деньги. </a:t>
            </a:r>
          </a:p>
          <a:p>
            <a:r>
              <a:rPr lang="ru-RU" dirty="0" smtClean="0"/>
              <a:t>Помимо сахара на Кубе производят табак, кофе, ром, мед, какао а также выращивают цитрусовые. </a:t>
            </a:r>
          </a:p>
          <a:p>
            <a:r>
              <a:rPr lang="ru-RU" dirty="0" smtClean="0"/>
              <a:t>Куба – мировой лидер в области фармацевтики и биотехнологии. Важные отрасли кубинской экономики – производство строительных материалов, рыболовство, добыча никеля (страна обладает самыми большими открытыми запасами никеля в мире), меди, магния и хрома. </a:t>
            </a:r>
          </a:p>
          <a:p>
            <a:endParaRPr lang="ru-RU" dirty="0"/>
          </a:p>
        </p:txBody>
      </p:sp>
      <p:pic>
        <p:nvPicPr>
          <p:cNvPr id="20482" name="Picture 2" descr="http://www.cuba.com.ua/cuba-information/cuba-map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04"/>
            <a:ext cx="3500462" cy="2217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484" name="Picture 4" descr="http://www.cuba.com.ua/cuba-information/cuba-fla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1571633" cy="785818"/>
          </a:xfrm>
          <a:prstGeom prst="rect">
            <a:avLst/>
          </a:prstGeom>
          <a:noFill/>
        </p:spPr>
      </p:pic>
      <p:pic>
        <p:nvPicPr>
          <p:cNvPr id="20486" name="Picture 6" descr="http://www.cuba.com.ua/cuba-information/escud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285860"/>
            <a:ext cx="1357290" cy="1499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ap.pulpy.ru/images/download/city/arhitektura-kubyi-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-fotki.yandex.ru/get/5003/locksmith.1d/0_4dc8f_4dd53d57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traveltipz.ru/gallery/22/65022/1024x768/2987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71941"/>
            <a:ext cx="4348969" cy="2786059"/>
          </a:xfrm>
          <a:prstGeom prst="wav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4" name="Picture 2" descr="http://www.romaniantourism.ro/images/640x480/20100913144614_29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2"/>
            <a:ext cx="5143536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 descr="http://www.aizorel.com/assets/galleries/152/IESDumln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857496"/>
            <a:ext cx="4643470" cy="38228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80" name="Picture 8" descr="http://s48.radikal.ru/i121/1112/9e/bf3f38a3595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80" y="0"/>
            <a:ext cx="3738546" cy="2803910"/>
          </a:xfrm>
          <a:prstGeom prst="flowChartPunchedTap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Общая характеристика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8786874" cy="5786454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Латинская Америка- это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стран, расположенных в южной части Американского континента.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Название «Латинская Америка» происходит от исторически сложившегося в этой части мира преобладающего влияния языка, культуры и обычаев романских (латинских) народов Пиренейского полуострова.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Территория Латинской Америки имеет общую площадь 21млн км2.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Площадь материковой части – 17, 8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км2.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Все государства региона, за исключением Парагвая и Боливии имеют выход к морю, что способствует развитию торговых отношений.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Население Латинской Америки составляет 452млн человек, темпы прироста населения составляют 3-4% в год.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Разнообразный этнический состав: большая часть населения - мулаты, креолы и метисы потомки коренных жителей континента. Также здесь проживают европейские переселенцы и африканцы, предков которых массово перевозили в страны Латинской Америки в качестве рабов для работ на плантациях.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Плотность населения  составляет 18 чел./ км2. 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Уровень урбанизации составляет приблизительно 70% , что является весьма высоким показателем. В состав Латинской Америки входят крупнейшие мировые города Мехико,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Рио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де -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Жанейро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Сан Пауло,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Буэнос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Айрес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Однако, не смотря на то, что данные города являются крупными промышленными и торговыми центрами, уровень безработицы среди городского населения достигает 55 %.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uppercrustindia.com/dynamic/uploads/image/UC_42/Brand_New_Spin/Main_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l-tabaco.ru/PICT2199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5410200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http://erseyo.net/wp-content/uploads/2011/05/saharniy-trosr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0" y="2800350"/>
            <a:ext cx="5619750" cy="405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4" name="Picture 6" descr="http://www.cigarpro.ru/netcat_files/342/183/h_00a1a3d9c9072e0bcf1d18a571dd5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29132"/>
            <a:ext cx="2714644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6" name="Picture 8" descr="http://dobrochan.ru/src/jpg/1110/r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42852"/>
            <a:ext cx="2438396" cy="2530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http://images.yandex.ru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http://www.godmol.ru/geo/ak-sahar.html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http://www.rumpro.ru/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8661" y="73709"/>
            <a:ext cx="8229600" cy="907019"/>
          </a:xfrm>
        </p:spPr>
        <p:txBody>
          <a:bodyPr/>
          <a:lstStyle/>
          <a:p>
            <a:r>
              <a:rPr lang="ru-RU" dirty="0" smtClean="0"/>
              <a:t>Контрасты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17745"/>
            <a:ext cx="3888432" cy="2916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177276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Рио-де-Жанейро. Статуя Христа спасителя  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904" y="1216709"/>
            <a:ext cx="4293096" cy="28620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33677" y="4144417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/>
              <a:t>Фавела</a:t>
            </a:r>
            <a:r>
              <a:rPr lang="ru-RU" sz="1600" dirty="0" smtClean="0"/>
              <a:t> в Бразилии </a:t>
            </a:r>
            <a:endParaRPr lang="ru-RU" sz="1600" dirty="0"/>
          </a:p>
        </p:txBody>
      </p:sp>
      <p:pic>
        <p:nvPicPr>
          <p:cNvPr id="1026" name="Picture 2" descr="https://cdn.modernghana.com/news/XGltYWdlc1xjb250ZW50XGJydXJiYW5mYXZlbGFzY290dHdhbGxhY2U3MzZ4NDIzLmpwZ3w3NzB8NDAwfDIvMjgvMjAxOA==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82971"/>
            <a:ext cx="4416425" cy="22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0272" y="602128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Жизнь в трущобах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8317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СУБРЕГИОНЫ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3257544" cy="507209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Америка (Мексика, страны Центральной Америки и Вест-Индии)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Андские страны (Венесуэла, Колумбия, Эквадор, Перу, Боливия, Чили)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Страны бассейна Ла-Платы (Парагвай, Уругвай, Аргентина), Бразилия.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nepalchildrenshome.org/wp-content/plugins/image-widget/south-american-countries-map-quiz-i7.jpg"/>
          <p:cNvPicPr>
            <a:picLocks noChangeAspect="1" noChangeArrowheads="1"/>
          </p:cNvPicPr>
          <p:nvPr/>
        </p:nvPicPr>
        <p:blipFill>
          <a:blip r:embed="rId2"/>
          <a:srcRect l="5780" r="3181" b="10976"/>
          <a:stretch>
            <a:fillRect/>
          </a:stretch>
        </p:blipFill>
        <p:spPr bwMode="auto">
          <a:xfrm>
            <a:off x="4357686" y="1571612"/>
            <a:ext cx="4357718" cy="5049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Стрелка вправо 4"/>
          <p:cNvSpPr/>
          <p:nvPr/>
        </p:nvSpPr>
        <p:spPr>
          <a:xfrm>
            <a:off x="3714744" y="2285992"/>
            <a:ext cx="228601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714744" y="3357562"/>
            <a:ext cx="257176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714744" y="4357694"/>
            <a:ext cx="39290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Здесь находятся крупнейшие в мире месторождения золота и серебра. В Колумбии расположен крупнейший во всем регионе бассейн каменного угля.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 Центральной Америки известен прежде всего своими запасами бокситов (Ямайка, Доминиканская Республика), никеля (Куба), железных, полиметаллических медных руд, и серы (Мексика), а также крупными месторождениями нефти вдоль Мексиканского побережья. В районе Карибского моря находится масштабный нефтегазоносный бассейн.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Латинская Америка является мировым лидером по обеспеченности водными ресурсами: по объему речного стока регион уступает только Азии, гидроэнергетическая потенция составляет около 700 млн. кВт.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Богатые леса обеспечивают развитие деревообрабатывающей промышленности. По размерам общей лесной площади (930 млн. га) Латинской Америке принадлежит первое место в мире, лесистость территории - 50%. Лесная растительность представлена в основном сельвой.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Латинская Америка  обладает огромными земельными ресурсами, причем сейчас обрабатывается лишь 8% из них.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Богатые агроклиматические ресурсы Латинской Америки определяются тем, что на большей части региона сумма активных температур воздуха превышает 8000°С. В таких условиях созревают теплолюбивые многолетние и однолетние культуры с длительным периодом вегетации.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beachcomberpete.com/south_america_rainforest/Rainforest_of_South_Amer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42852"/>
            <a:ext cx="5715000" cy="3790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http://travelel.ru/wp-content/uploads/2011/04/64968845_vodopad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01579"/>
            <a:ext cx="5929354" cy="4456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0063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отдельных стран Латинской Америки первое место по богатству и разнообразию полезных ископаемых принадлежит Бразилии, затем идут Мексика, Чили, Перу, Колумбия.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обильным природным запасам сырья, в странах Латинской Америки хорошо развита обрабатывающая промышленность нефтехимия, машиностроение, металлургия.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на это, экономическими развитыми странами можно назвать только Мексику, Аргентину и Бразилию, которые производят 70% продукции промышленности региона. В этих государствах активно развивается аэрокосмическая промышленность, что дает им возможность выйти на мировой рынок машиностроения.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1/2 продукции промышленного производства развивающихся стран.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Горнодобывающая  промышленность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Обрабатывающая: 25 металлургических комбинатов полного цикла, нефтехимические, алюминиевые предприятия, крупные машиностроительные заводы.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Но, несмотря на развитие многих отраслей обрабатывающей промышленности, 4/5 ее объема приходится на Бразилию, Мексику и Аргентину.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Бразилии получили развитие микроэлектроника, аэрокосмическая промышленность, автомобиле-,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-, самолетостроение; в Мексике - электротехника и электроника, приборостроение; в Аргентине - производство автомобилей.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крупные предприятия являются филиалами западных фирм, привлеченных сюда богатой ресурсной базой и сниженными требованиями к охране окружающей среды.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уперкар DoniRosset Amoritz GT DR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85794"/>
            <a:ext cx="9144000" cy="60722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115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1007-сильный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DoniRosset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Amoritz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GT DR7 – первый бразильский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суперкар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1005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Тема Office</vt:lpstr>
      <vt:lpstr>СТРАНЫ ЛАТИНСКОЙ АМЕРИКИ</vt:lpstr>
      <vt:lpstr>Общая характеристика</vt:lpstr>
      <vt:lpstr>Контрасты  </vt:lpstr>
      <vt:lpstr>СУБРЕГИОНЫ</vt:lpstr>
      <vt:lpstr>РЕСУРСЫ</vt:lpstr>
      <vt:lpstr>Презентация PowerPoint</vt:lpstr>
      <vt:lpstr>ХОЗЯЙСТВО</vt:lpstr>
      <vt:lpstr>ПРОМЫШЛЕННОСТЬ</vt:lpstr>
      <vt:lpstr>1007-сильный DoniRosset Amoritz GT DR7 – первый бразильский суперкар</vt:lpstr>
      <vt:lpstr>СЕЛЬСКОЕ ХОЗЯЙСТВО</vt:lpstr>
      <vt:lpstr>Презентация PowerPoint</vt:lpstr>
      <vt:lpstr>Презентация PowerPoint</vt:lpstr>
      <vt:lpstr>ВНУТРЕННИЕ РАЗЛИЧИЯ</vt:lpstr>
      <vt:lpstr>Страны</vt:lpstr>
      <vt:lpstr>Презентация PowerPoint</vt:lpstr>
      <vt:lpstr>КУБА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 ЛАТИНСКОЙ АМЕРИКИ</dc:title>
  <dc:creator>user</dc:creator>
  <cp:lastModifiedBy>RePack by Diakov</cp:lastModifiedBy>
  <cp:revision>15</cp:revision>
  <dcterms:created xsi:type="dcterms:W3CDTF">2013-04-01T08:48:33Z</dcterms:created>
  <dcterms:modified xsi:type="dcterms:W3CDTF">2018-03-25T09:44:01Z</dcterms:modified>
</cp:coreProperties>
</file>