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4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5544616" cy="604867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Знакомство с бытом и традициями башкирского народа</a:t>
            </a:r>
            <a:endParaRPr lang="ru-RU" sz="54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805264"/>
            <a:ext cx="8458200" cy="9144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artinkin.net/uploads/posts/2022-02/1645002873_9-kartinkin-net-p-kartinki-narodi-rossii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2"/>
          <a:stretch>
            <a:fillRect/>
          </a:stretch>
        </p:blipFill>
        <p:spPr bwMode="auto">
          <a:xfrm>
            <a:off x="5796136" y="1268760"/>
            <a:ext cx="3306106" cy="45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337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40080" cy="589148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На правой, женской половине юрты располагались посада, пищевые припасы, </a:t>
            </a:r>
          </a:p>
          <a:p>
            <a:pPr marL="0" indent="0" algn="just"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одежда. 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7170" name="Picture 2" descr="https://avatars.dzeninfra.ru/get-zen_doc/3518390/pub_606ab00ddae78e3f28e2722e_606acd78b2078603792d155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8499" y="620688"/>
            <a:ext cx="52925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обстановка одного из залов муз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1" y="3312148"/>
            <a:ext cx="3546221" cy="3057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8727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6401"/>
            <a:ext cx="3888432" cy="5891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i="1" smtClean="0">
                <a:latin typeface="Times New Roman" pitchFamily="18" charset="0"/>
                <a:cs typeface="Times New Roman" pitchFamily="18" charset="0"/>
              </a:rPr>
              <a:t>Избы башкир</a:t>
            </a:r>
          </a:p>
          <a:p>
            <a:pPr marL="0" indent="0" algn="just"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ревенчатые дома с крыльцом. Сени разделяли жилье на летнюю и зимнюю половины. Вблизи дома находился пчельник (пасека).</a:t>
            </a:r>
            <a:endParaRPr lang="ru-RU" sz="25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67944" y="115723"/>
            <a:ext cx="5022865" cy="324021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194" name="Picture 2" descr="http://fb.bashenc.ru/ZH/GIL_Yam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140968"/>
            <a:ext cx="4680520" cy="34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979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84096" cy="5963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i="1" smtClean="0">
                <a:latin typeface="Times New Roman" pitchFamily="18" charset="0"/>
                <a:cs typeface="Times New Roman" pitchFamily="18" charset="0"/>
              </a:rPr>
              <a:t>Внутреннее устройство башкирских домов.</a:t>
            </a:r>
          </a:p>
          <a:p>
            <a:pPr marL="0" indent="0" algn="just"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Устройство печи – чувала. Он напоминал камин с прямой трубой и огромным отверстием для закладки дров. Печь складывалась или из каменных плит и обмазывалась глиной, или ее лепили из глины, как скульптуру. 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mikus\Desktop\BASHKIRY_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844824"/>
            <a:ext cx="6712991" cy="44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776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84096" cy="5963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i="1" smtClean="0">
                <a:latin typeface="Times New Roman" pitchFamily="18" charset="0"/>
                <a:cs typeface="Times New Roman" pitchFamily="18" charset="0"/>
              </a:rPr>
              <a:t>Внутреннее устройство башкирских домов.</a:t>
            </a:r>
          </a:p>
          <a:p>
            <a:pPr marL="0" indent="0" algn="just"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Мебель избы составляли нары, расположенные вокруг стены и покрытые войлоком. На нарах лежали перины и подушки. Кроме этого в избе находились сундук и самовар. 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ftp.museum.ru/imgB.asp?97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772816"/>
            <a:ext cx="6840760" cy="455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033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476250"/>
            <a:ext cx="4038600" cy="51450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Башкирский дом самой красивой стороной смотрел на улицу. Это сторона дома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украшалась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деревянной резьбой.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Наличники окон были украшены изображением солнца, ромбовидные фигуры, треугольные, волнообразные кривые линии.</a:t>
            </a:r>
          </a:p>
        </p:txBody>
      </p:sp>
      <p:pic>
        <p:nvPicPr>
          <p:cNvPr id="17411" name="Picture 7" descr="nal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58406"/>
            <a:ext cx="4033838" cy="1758950"/>
          </a:xfrm>
          <a:noFill/>
        </p:spPr>
      </p:pic>
      <p:pic>
        <p:nvPicPr>
          <p:cNvPr id="17412" name="Picture 8" descr="nal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65" y="548680"/>
            <a:ext cx="4176713" cy="1928812"/>
          </a:xfrm>
          <a:noFill/>
        </p:spPr>
      </p:pic>
      <p:pic>
        <p:nvPicPr>
          <p:cNvPr id="17413" name="Picture 10" descr="na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356992"/>
            <a:ext cx="403383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981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88640"/>
            <a:ext cx="4059560" cy="5891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В башкирских семьях глава семьи – это мужчина. В своем доме башкир считал себя хозяином, ответственным за жизнь в семье. Женщины в семье готовили пищу, стирали, убирали в доме, седлали мужу лошадь, помогали ему умываться, топили печь. 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kartinkin.net/uploads/posts/2022-02/1645002873_9-kartinkin-net-p-kartinki-narodi-rossii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3"/>
          <a:stretch>
            <a:fillRect/>
          </a:stretch>
        </p:blipFill>
        <p:spPr bwMode="auto">
          <a:xfrm>
            <a:off x="57755" y="332656"/>
            <a:ext cx="466486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006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812088" cy="5747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i="1" smtClean="0">
                <a:latin typeface="Times New Roman" pitchFamily="18" charset="0"/>
                <a:cs typeface="Times New Roman" pitchFamily="18" charset="0"/>
              </a:rPr>
              <a:t>Национальный костюм башкир</a:t>
            </a:r>
          </a:p>
          <a:p>
            <a:pPr marL="0" indent="0" algn="just">
              <a:buNone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Верхней одеждой мужчин и женщин служил халат.  В костюме молодой женщины обязательно был фартук. 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Праздничные комплекты женской одежды украшались вышивкой или аппликацией.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096623"/>
            <a:ext cx="2058841" cy="447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096624"/>
            <a:ext cx="1944216" cy="476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79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812088" cy="5747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i="1" smtClean="0">
                <a:latin typeface="Times New Roman" pitchFamily="18" charset="0"/>
                <a:cs typeface="Times New Roman" pitchFamily="18" charset="0"/>
              </a:rPr>
              <a:t>Национальный костюм башкир</a:t>
            </a:r>
          </a:p>
          <a:p>
            <a:pPr marL="0" indent="0">
              <a:buNone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Обувь у башкир была с высокими расшитыми голенищами.</a:t>
            </a:r>
            <a:endParaRPr lang="ru-RU" sz="23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s0.slide-share.ru/s_slide/72eee55a623ad3fb908c85ddd856da84/ebecef7f-fe98-4d1c-9454-a7cc064838f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12776"/>
            <a:ext cx="8208912" cy="46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979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812088" cy="5747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i="1" smtClean="0">
                <a:latin typeface="Times New Roman" pitchFamily="18" charset="0"/>
                <a:cs typeface="Times New Roman" pitchFamily="18" charset="0"/>
              </a:rPr>
              <a:t>Национальный костюм башкир</a:t>
            </a:r>
          </a:p>
          <a:p>
            <a:pPr marL="0" indent="0">
              <a:buNone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Наиболее распространенными головными уборами были платки и шали. Мужчины носили тюбетейки, а также меховые шапки.</a:t>
            </a:r>
            <a:endParaRPr lang="ru-RU" sz="23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sun9-51.userapi.com/impf/c621700/v621700948/849a6/dDh_lHyf3H8.jpg?size=604x357&amp;quality=96&amp;sign=045aa3ab4b90ec9c3b38442f392ef7da&amp;c_uniq_tag=Ia2cwwGInvp1MFDy-p8qRDLVJ_-HQoraPoOe5ZjdHy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628800"/>
            <a:ext cx="57531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3645024"/>
            <a:ext cx="2448272" cy="296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7476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260648"/>
            <a:ext cx="8740080" cy="581947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Башкирский музыкальный инструмент</a:t>
            </a:r>
          </a:p>
          <a:p>
            <a:pPr marL="0" indent="0" algn="ctr">
              <a:buNone/>
            </a:pPr>
            <a:endParaRPr lang="ru-RU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Курай</a:t>
            </a:r>
            <a:r>
              <a:rPr lang="ru-RU" smtClean="0"/>
              <a:t>	</a:t>
            </a:r>
            <a:endParaRPr lang="ru-RU"/>
          </a:p>
        </p:txBody>
      </p:sp>
      <p:pic>
        <p:nvPicPr>
          <p:cNvPr id="8195" name="Picture 3" descr="C:\Users\1\Desktop\работа\башкиры\350_1386681829_index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1520" y="2564904"/>
            <a:ext cx="4762246" cy="2520280"/>
          </a:xfrm>
          <a:prstGeom prst="rect">
            <a:avLst/>
          </a:prstGeom>
          <a:noFill/>
        </p:spPr>
      </p:pic>
      <p:pic>
        <p:nvPicPr>
          <p:cNvPr id="8196" name="Picture 4" descr="C:\Users\1\Desktop\работа\башкиры\2110489-e5daecf4ec1f7848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364088" y="2101426"/>
            <a:ext cx="3168352" cy="3960440"/>
          </a:xfrm>
          <a:prstGeom prst="rect">
            <a:avLst/>
          </a:prstGeom>
          <a:noFill/>
        </p:spPr>
      </p:pic>
      <p:pic>
        <p:nvPicPr>
          <p:cNvPr id="3" name="rehf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616" y="5373216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25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uraloved.ru/images/mesta/chel-obl/chelyabinskaya-obl-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"/>
          <a:stretch>
            <a:fillRect/>
          </a:stretch>
        </p:blipFill>
        <p:spPr bwMode="auto">
          <a:xfrm>
            <a:off x="1475656" y="28550"/>
            <a:ext cx="6036264" cy="67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6839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folkloriada2021.com/assets/images/resources/1489/urt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383251"/>
            <a:ext cx="4536504" cy="34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84096" cy="5891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Издавна башкиры  жили на Урале. Свои жилища они располагали в долинах рек, у подножий гор или около густых лесов</a:t>
            </a:r>
            <a:endParaRPr lang="ru-RU" sz="30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bsolute-siberia.com/userfiles/image/Forest%20Fires/set-villa%20barguz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550490"/>
            <a:ext cx="4852070" cy="292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235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5184576" cy="6912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Легенда о происхождении башкир</a:t>
            </a:r>
          </a:p>
          <a:p>
            <a:pPr marL="0" indent="0" algn="ctr">
              <a:buNone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 (одна из версий)</a:t>
            </a:r>
          </a:p>
          <a:p>
            <a:pPr marL="0" indent="0" algn="just">
              <a:buNone/>
            </a:pP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давние времена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наши предки кочевали с одного места на другое.   У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них были большие табуны лошадей. Кроме того, они занимались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охотой.</a:t>
            </a:r>
          </a:p>
          <a:p>
            <a:pPr marL="0" indent="0" algn="just">
              <a:buNone/>
            </a:pP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	Однажды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откочевали они в поисках лучших пастбищ далеко. Долго шли, прошли великий путь и наткнулись на волчью стаю. Волчий вожак отделился от стаи, встал впереди кочующего каравана и повёл его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дальше.</a:t>
            </a:r>
          </a:p>
          <a:p>
            <a:pPr marL="0" indent="0" algn="just">
              <a:buNone/>
            </a:pP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	Ещё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долго следовали наши предки за волком, пока не дошли до благодатной земли, обильной тучными лугами, пастбищами и лесами, кишащими зверьём. А ослепительно сверкающие дивные горы здесь достигали облаков. Дойдя до них, вожак остановился. Посоветовавшись между собой, аксакалы решили: «Нам не найти земли прекраснее этой. Подобной нет на всем белом свете. Остановимся же здесь и сделаем её своим становищем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	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стали жить на этой земле, по красоте и богатству которой нет равных. Поставили юрты, стали заниматься охотой, разводить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скот.</a:t>
            </a:r>
          </a:p>
          <a:p>
            <a:pPr marL="0" indent="0" algn="just">
              <a:buNone/>
            </a:pP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тех пор народ стали называть «башкорттар», т. е. людьми, пришедшими за главным волком. Раньше волка звали «корт».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«Баш-корт»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– значит «головной волк». Вот откуда произошло слово «башкорт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5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6-21.userapi.com/s/v1/if2/S_KV8td9IZQktVkpP3nz1Z9aSOIs_2piGgyHbJQuLaOlp1-QDUl7HJQdBu52fEYoV77H6trdDwTFm8pZ9ttVDOSi.jpg?size=480x800&amp;quality=96&amp;crop=0,0,480,800&amp;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19" y="836712"/>
            <a:ext cx="336997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607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135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Самым главным местом в юрте был очаг. Вокруг очага располагались все остальные предметы. </a:t>
            </a:r>
            <a:endParaRPr lang="ru-RU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1\Desktop\работа\башкиры\90746171_large_4507075_mongol2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1640" y="1340768"/>
            <a:ext cx="6264696" cy="4999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0271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blog.ostrovok.ru/wp-content/uploads/2022/06/1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6" y="3388385"/>
            <a:ext cx="5418385" cy="320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40080" cy="589148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Юрта (тирмэ)</a:t>
            </a:r>
          </a:p>
          <a:p>
            <a:pPr marL="0" indent="0" algn="just"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Юрта собиралась из тонких жердей и покрывалось войлоком, корой, шкурами. Крыша была остроконечной или круглой. В центре крыши было отверстие. У юрты с одной стороны делалась дверь, окна отсутствовали. Дверь украшалась орнаментом, чтобы злые силы не проникли внутрь. </a:t>
            </a:r>
            <a:endParaRPr lang="ru-RU" sz="20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Users\1\Desktop\работа\башкиры\Yurta--zhilishhe-kochevnikov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3968" y="2048190"/>
            <a:ext cx="4682741" cy="3528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5711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12088" cy="5819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В середине юрты висит занавесь (шаршау).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Она разделяет юрту на две неравные половины: большая – мужская, меньшая – женская. Напротив входа, на мужской половине, было особое место для гостей. Это самое красивое и почетное место.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damion.club/uploads/posts/2022-09/1663784573_6-damion-club-p-bashkirskaya-yurta-risunok-krasivo-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074901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Untitled1"/>
          <p:cNvPicPr>
            <a:picLocks noChangeAspect="1" noChangeArrowheads="1"/>
          </p:cNvPicPr>
          <p:nvPr/>
        </p:nvPicPr>
        <p:blipFill>
          <a:blip r:embed="rId4">
            <a:lum bright="-6000" contrast="36000"/>
          </a:blip>
          <a:srcRect t="1471"/>
          <a:stretch>
            <a:fillRect/>
          </a:stretch>
        </p:blipFill>
        <p:spPr>
          <a:xfrm>
            <a:off x="179512" y="2276872"/>
            <a:ext cx="3883414" cy="31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985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620688"/>
            <a:ext cx="5715744" cy="5904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mtClean="0"/>
              <a:t> </a:t>
            </a:r>
          </a:p>
          <a:p>
            <a:pPr marL="0" indent="0">
              <a:buNone/>
            </a:pP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Зеленый цвет – символ жизни, цвет весны, цвет пробуждения природы. </a:t>
            </a:r>
          </a:p>
          <a:p>
            <a:pPr marL="0" indent="0">
              <a:buNone/>
            </a:pPr>
            <a:endParaRPr lang="ru-RU" sz="27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Красный цвет – это знак огня. А огонь у древни башкир является основой жизни.</a:t>
            </a:r>
          </a:p>
          <a:p>
            <a:pPr marL="0" indent="0">
              <a:buNone/>
            </a:pPr>
            <a:endParaRPr lang="ru-RU" sz="270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70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Желтый цвет – это символ тепла, солнца. </a:t>
            </a:r>
          </a:p>
          <a:p>
            <a:pPr marL="0" indent="0">
              <a:buNone/>
            </a:pPr>
            <a:endParaRPr lang="ru-RU" sz="27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7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Черный цвет употреблялся реже, характеризует строгость, отрешенность от  мирских радостей.</a:t>
            </a:r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4092" y="2060848"/>
            <a:ext cx="2813772" cy="136815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9553" y="620688"/>
            <a:ext cx="2808311" cy="125520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9553" y="3573016"/>
            <a:ext cx="2808311" cy="1296144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3800" y="0"/>
            <a:ext cx="6618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000" b="1" i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Элементы башкирского орнамента</a:t>
            </a:r>
            <a:r>
              <a:rPr lang="ru-RU" sz="3200">
                <a:solidFill>
                  <a:srgbClr val="4E3B30"/>
                </a:solidFill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9553" y="5021560"/>
            <a:ext cx="2808311" cy="129614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600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77615" y="188640"/>
            <a:ext cx="7920037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i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Башкирский орнамент</a:t>
            </a:r>
            <a:endParaRPr lang="ru-RU" sz="2500" b="1" i="1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5" descr="Кускар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313" y="692150"/>
            <a:ext cx="1428750" cy="14398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908175" y="981075"/>
            <a:ext cx="590391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err="1"/>
              <a:t>Кускар – бараньи рога – символ скотоводства, трав, плодородия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736056" y="2420888"/>
            <a:ext cx="42481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Сердечко – гостеприимство </a:t>
            </a:r>
          </a:p>
        </p:txBody>
      </p:sp>
      <p:pic>
        <p:nvPicPr>
          <p:cNvPr id="16392" name="Picture 8" descr="Сердечко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11863" y="2060575"/>
            <a:ext cx="2867025" cy="11572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692275" y="3357563"/>
            <a:ext cx="42481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Солярный знак - солнце </a:t>
            </a:r>
          </a:p>
        </p:txBody>
      </p:sp>
      <p:pic>
        <p:nvPicPr>
          <p:cNvPr id="16394" name="Picture 10" descr="Солярный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8313" y="2852738"/>
            <a:ext cx="1295400" cy="1295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276600" y="4076700"/>
            <a:ext cx="42481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Ромб – символ земледелия </a:t>
            </a:r>
          </a:p>
        </p:txBody>
      </p:sp>
      <p:pic>
        <p:nvPicPr>
          <p:cNvPr id="16396" name="Picture 12" descr="Ромб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092950" y="3429000"/>
            <a:ext cx="909638" cy="11525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763713" y="5084763"/>
            <a:ext cx="374491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  <a:r>
              <a:rPr lang="be-BY" b="1"/>
              <a:t>-образный орнамент</a:t>
            </a:r>
            <a:endParaRPr lang="ru-RU" b="1"/>
          </a:p>
        </p:txBody>
      </p:sp>
      <p:pic>
        <p:nvPicPr>
          <p:cNvPr id="16398" name="Picture 14" descr="S-образный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39750" y="4797425"/>
            <a:ext cx="1108075" cy="15113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148263" y="5876925"/>
            <a:ext cx="25923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e-BY" b="1"/>
              <a:t>Гусиная лапка</a:t>
            </a:r>
            <a:endParaRPr lang="ru-RU" b="1"/>
          </a:p>
        </p:txBody>
      </p:sp>
      <p:pic>
        <p:nvPicPr>
          <p:cNvPr id="16400" name="Picture 16" descr="Гусиная лапка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524750" y="4797425"/>
            <a:ext cx="1098550" cy="14652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60272134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Arial"/>
        <a:cs typeface="Arial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490</Words>
  <Application>Microsoft Office PowerPoint</Application>
  <PresentationFormat>Экран (4:3)</PresentationFormat>
  <Paragraphs>55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Знакомство с бытом и традициями башкирского народа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бытом и традициями башкирского народа</dc:title>
  <dc:creator>mikus</dc:creator>
  <cp:lastModifiedBy>Admin</cp:lastModifiedBy>
  <cp:revision>17</cp:revision>
  <dcterms:created xsi:type="dcterms:W3CDTF">2023-01-25T14:24:28Z</dcterms:created>
  <dcterms:modified xsi:type="dcterms:W3CDTF">2023-02-20T09:02:59Z</dcterms:modified>
</cp:coreProperties>
</file>