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F862-3971-43D2-8C54-D245CBB9A1A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D2BC-3DE1-4E52-B5B1-1306AFDEF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D9969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2014-07-09T12:02:02Z</dcterms:created>
  <dcterms:modified xsi:type="dcterms:W3CDTF">2015-01-08T15:05:13Z</dcterms:modified>
</cp:coreProperties>
</file>