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1" r:id="rId13"/>
    <p:sldId id="268" r:id="rId14"/>
    <p:sldId id="273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создания бытовых приборов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Тарасова Вера Сергеевна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3 б класса  ГБОУ АО «Вычегодская СКОШИ»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Что это?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Это чайник.</a:t>
            </a:r>
            <a:endParaRPr lang="ru-RU" sz="4000" dirty="0"/>
          </a:p>
        </p:txBody>
      </p:sp>
      <p:pic>
        <p:nvPicPr>
          <p:cNvPr id="22530" name="Picture 2" descr="Эволюция электрического чай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394796" cy="4214842"/>
          </a:xfrm>
          <a:prstGeom prst="rect">
            <a:avLst/>
          </a:prstGeom>
          <a:noFill/>
        </p:spPr>
      </p:pic>
      <p:pic>
        <p:nvPicPr>
          <p:cNvPr id="22532" name="Picture 4" descr="Эволюция электрического чай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2643206" cy="332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Чайник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bilostalo.ru/sites/default/files/imagecache/profile_image/evolyuciya-elektricheskogo-chaynika-b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286016" cy="2286017"/>
          </a:xfrm>
          <a:prstGeom prst="rect">
            <a:avLst/>
          </a:prstGeom>
          <a:noFill/>
        </p:spPr>
      </p:pic>
      <p:pic>
        <p:nvPicPr>
          <p:cNvPr id="36868" name="Picture 4" descr="https://im2-tub-ru.yandex.net/i?id=0187eacb59cde74b1f7d7c6e10929630&amp;n=33&amp;h=190&amp;w=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714884"/>
            <a:ext cx="2486025" cy="1809751"/>
          </a:xfrm>
          <a:prstGeom prst="rect">
            <a:avLst/>
          </a:prstGeom>
          <a:noFill/>
        </p:spPr>
      </p:pic>
      <p:pic>
        <p:nvPicPr>
          <p:cNvPr id="36870" name="Picture 6" descr="http://bellfashion.goodsol11.tmweb.ru/upload/medialibrary/35d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1785950" cy="2151747"/>
          </a:xfrm>
          <a:prstGeom prst="rect">
            <a:avLst/>
          </a:prstGeom>
          <a:noFill/>
        </p:spPr>
      </p:pic>
      <p:pic>
        <p:nvPicPr>
          <p:cNvPr id="36872" name="Picture 8" descr="http://www.ikirov.ru/img/articles/chai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214818"/>
            <a:ext cx="1590675" cy="2381250"/>
          </a:xfrm>
          <a:prstGeom prst="rect">
            <a:avLst/>
          </a:prstGeom>
          <a:noFill/>
        </p:spPr>
      </p:pic>
      <p:pic>
        <p:nvPicPr>
          <p:cNvPr id="36874" name="Picture 10" descr="https://im2-tub-ru.yandex.net/i?id=ad6a6951f47fdcb8b66e3284572fdd14&amp;n=33&amp;h=190&amp;w=2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286124"/>
            <a:ext cx="2762250" cy="1809751"/>
          </a:xfrm>
          <a:prstGeom prst="rect">
            <a:avLst/>
          </a:prstGeom>
          <a:noFill/>
        </p:spPr>
      </p:pic>
      <p:pic>
        <p:nvPicPr>
          <p:cNvPr id="36876" name="Picture 12" descr="http://www.tehnozont.ru/upload/iblock/af8/af8d22cd47e42b43e1bec6802bd7c4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642918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20040"/>
            <a:ext cx="2643206" cy="680068"/>
          </a:xfrm>
        </p:spPr>
        <p:txBody>
          <a:bodyPr/>
          <a:lstStyle/>
          <a:p>
            <a:r>
              <a:rPr lang="ru-RU" dirty="0" smtClean="0"/>
              <a:t>Что это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58204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Это телевизор.</a:t>
            </a:r>
            <a:endParaRPr lang="ru-RU" sz="3200" dirty="0"/>
          </a:p>
        </p:txBody>
      </p:sp>
      <p:pic>
        <p:nvPicPr>
          <p:cNvPr id="38918" name="Picture 6" descr="http://images.webpark.ru/uploads52/080218/tv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643074" cy="2323602"/>
          </a:xfrm>
          <a:prstGeom prst="rect">
            <a:avLst/>
          </a:prstGeom>
          <a:noFill/>
        </p:spPr>
      </p:pic>
      <p:pic>
        <p:nvPicPr>
          <p:cNvPr id="38920" name="Picture 8" descr="http://images.webpark.ru/uploads52/080218/tv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2357454" cy="2239928"/>
          </a:xfrm>
          <a:prstGeom prst="rect">
            <a:avLst/>
          </a:prstGeom>
          <a:noFill/>
        </p:spPr>
      </p:pic>
      <p:pic>
        <p:nvPicPr>
          <p:cNvPr id="38922" name="Picture 10" descr="http://images.webpark.ru/uploads52/080218/tv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2500330" cy="1728461"/>
          </a:xfrm>
          <a:prstGeom prst="rect">
            <a:avLst/>
          </a:prstGeom>
          <a:noFill/>
        </p:spPr>
      </p:pic>
      <p:pic>
        <p:nvPicPr>
          <p:cNvPr id="38924" name="Picture 12" descr="http://images.webpark.ru/uploads52/080218/tv_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655330"/>
            <a:ext cx="2286016" cy="1721157"/>
          </a:xfrm>
          <a:prstGeom prst="rect">
            <a:avLst/>
          </a:prstGeom>
          <a:noFill/>
        </p:spPr>
      </p:pic>
      <p:pic>
        <p:nvPicPr>
          <p:cNvPr id="38926" name="Picture 14" descr="http://images.webpark.ru/uploads52/080218/tv_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928802"/>
            <a:ext cx="2357454" cy="2284544"/>
          </a:xfrm>
          <a:prstGeom prst="rect">
            <a:avLst/>
          </a:prstGeom>
          <a:noFill/>
        </p:spPr>
      </p:pic>
      <p:pic>
        <p:nvPicPr>
          <p:cNvPr id="38928" name="Picture 16" descr="http://images.webpark.ru/uploads52/080218/tv_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542069"/>
            <a:ext cx="2714644" cy="2315931"/>
          </a:xfrm>
          <a:prstGeom prst="rect">
            <a:avLst/>
          </a:prstGeom>
          <a:noFill/>
        </p:spPr>
      </p:pic>
      <p:pic>
        <p:nvPicPr>
          <p:cNvPr id="38930" name="Picture 18" descr="http://images.webpark.ru/uploads52/080218/tv_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643446"/>
            <a:ext cx="2190750" cy="1952625"/>
          </a:xfrm>
          <a:prstGeom prst="rect">
            <a:avLst/>
          </a:prstGeom>
          <a:noFill/>
        </p:spPr>
      </p:pic>
      <p:pic>
        <p:nvPicPr>
          <p:cNvPr id="38932" name="Picture 20" descr="http://images.webpark.ru/uploads52/080218/tv_2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457200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Физминутка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2" name="Picture 4" descr="https://im1-tub-ru.yandex.net/i?id=17269b4bfd8c8d74c1ee84416c084970&amp;n=33&amp;h=190&amp;w=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650047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Название прибора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Что делает?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Пылесос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Убирает пыль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Стиральная машина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Стирает</a:t>
                      </a:r>
                      <a:r>
                        <a:rPr lang="ru-RU" sz="2800" baseline="0" dirty="0" smtClean="0"/>
                        <a:t> грязную одежду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Холодильник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Хранит свежие продукты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Чайник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Греет</a:t>
                      </a:r>
                      <a:r>
                        <a:rPr lang="ru-RU" sz="2800" baseline="0" dirty="0" smtClean="0"/>
                        <a:t> холодную воду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Утюг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Гладит рубашку, платье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Пыль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убира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руба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Гре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мнату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Стира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/>
                <a:cs typeface="Times New Roman"/>
              </a:rPr>
              <a:t>ō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dirty="0" smtClean="0">
                <a:latin typeface="Times New Roman"/>
                <a:cs typeface="Times New Roman"/>
              </a:rPr>
              <a:t>ō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зывает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мультфи</a:t>
            </a:r>
            <a:r>
              <a:rPr lang="ru-RU" sz="4000" dirty="0" err="1" smtClean="0">
                <a:latin typeface="Times New Roman"/>
                <a:cs typeface="Times New Roman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льмы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Пыль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убира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пылесос.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кофеварка.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руба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утюг.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Гре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мнату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обогреватель.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Стира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ō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стиральная машина.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dirty="0" smtClean="0">
                <a:latin typeface="Times New Roman"/>
                <a:cs typeface="Times New Roman"/>
              </a:rPr>
              <a:t>ō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зывает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мультфи</a:t>
            </a:r>
            <a:r>
              <a:rPr lang="ru-RU" sz="2800" dirty="0" err="1" smtClean="0">
                <a:latin typeface="Times New Roman"/>
                <a:cs typeface="Times New Roman"/>
              </a:rPr>
              <a:t>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льмы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телевизор.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Нарисуйте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1-телевизор</a:t>
            </a:r>
          </a:p>
          <a:p>
            <a:r>
              <a:rPr lang="ru-RU" dirty="0" smtClean="0"/>
              <a:t>2-фен</a:t>
            </a:r>
          </a:p>
          <a:p>
            <a:r>
              <a:rPr lang="ru-RU" dirty="0" smtClean="0"/>
              <a:t>3-утюг</a:t>
            </a:r>
          </a:p>
          <a:p>
            <a:r>
              <a:rPr lang="ru-RU" dirty="0" smtClean="0"/>
              <a:t>4-чайник</a:t>
            </a:r>
          </a:p>
          <a:p>
            <a:r>
              <a:rPr lang="ru-RU" dirty="0" smtClean="0"/>
              <a:t>5-холодильник</a:t>
            </a:r>
          </a:p>
          <a:p>
            <a:r>
              <a:rPr lang="ru-RU" dirty="0" smtClean="0"/>
              <a:t>6-пылесос</a:t>
            </a:r>
          </a:p>
          <a:p>
            <a:r>
              <a:rPr lang="ru-RU" dirty="0" smtClean="0"/>
              <a:t>7-стиральная машина</a:t>
            </a:r>
          </a:p>
          <a:p>
            <a:endParaRPr lang="ru-RU" dirty="0" smtClean="0"/>
          </a:p>
          <a:p>
            <a:r>
              <a:rPr lang="ru-RU" dirty="0" smtClean="0"/>
              <a:t>Подпишите, что делает?</a:t>
            </a:r>
            <a:endParaRPr lang="ru-RU" dirty="0"/>
          </a:p>
        </p:txBody>
      </p:sp>
      <p:pic>
        <p:nvPicPr>
          <p:cNvPr id="41986" name="Picture 2" descr="https://im2-tub-ru.yandex.net/i?id=bced9c10b6be71dd0ba7d58e756728c4&amp;n=33&amp;h=190&amp;w=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3817154" cy="316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Выставка рисунков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uch.znate.ru/tw_files2/urls_5/4/d-3269/3269_html_de7f0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3256888" cy="2643206"/>
          </a:xfrm>
          <a:prstGeom prst="rect">
            <a:avLst/>
          </a:prstGeom>
          <a:noFill/>
        </p:spPr>
      </p:pic>
      <p:pic>
        <p:nvPicPr>
          <p:cNvPr id="43012" name="Picture 4" descr="https://im1-tub-ru.yandex.net/i?id=2fb7ae3b8b51549ff0f7d81584a0b86a&amp;n=33&amp;h=190&amp;w=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2537928" cy="3571900"/>
          </a:xfrm>
          <a:prstGeom prst="rect">
            <a:avLst/>
          </a:prstGeom>
          <a:noFill/>
        </p:spPr>
      </p:pic>
      <p:pic>
        <p:nvPicPr>
          <p:cNvPr id="43014" name="Picture 6" descr="https://im1-tub-ru.yandex.net/i?id=bcbf088ca3a6dc388b0858bbedcff87f&amp;n=33&amp;h=190&amp;w=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71612"/>
            <a:ext cx="25368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Это интересно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Просмотр видео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«Изобретение стиральной машины»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Скажите,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Это стиральная машина.</a:t>
            </a:r>
            <a:endParaRPr lang="ru-RU" sz="4400" dirty="0"/>
          </a:p>
        </p:txBody>
      </p:sp>
      <p:pic>
        <p:nvPicPr>
          <p:cNvPr id="14338" name="Picture 2" descr="http://gooosha.ru/wp-content/uploads/2014/02/%D1%81%D1%82%D0%B8%D1%80%D0%B0%D0%BB-244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7668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сегодня делали?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Слушали</a:t>
            </a:r>
          </a:p>
          <a:p>
            <a:r>
              <a:rPr lang="ru-RU" sz="4000" dirty="0" smtClean="0"/>
              <a:t>Смотрели презентацию</a:t>
            </a:r>
          </a:p>
          <a:p>
            <a:r>
              <a:rPr lang="ru-RU" sz="4000" dirty="0" smtClean="0"/>
              <a:t>Смотрели фильм</a:t>
            </a:r>
          </a:p>
          <a:p>
            <a:r>
              <a:rPr lang="ru-RU" sz="4000" dirty="0" smtClean="0"/>
              <a:t>Говорили</a:t>
            </a:r>
          </a:p>
          <a:p>
            <a:r>
              <a:rPr lang="ru-RU" sz="4000" dirty="0" smtClean="0"/>
              <a:t>Рисовали</a:t>
            </a:r>
          </a:p>
          <a:p>
            <a:r>
              <a:rPr lang="ru-RU" sz="4000" dirty="0" smtClean="0"/>
              <a:t>Писали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Вам понравилось?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Да, мне </a:t>
            </a:r>
          </a:p>
          <a:p>
            <a:r>
              <a:rPr lang="ru-RU" sz="3200" dirty="0" smtClean="0"/>
              <a:t>понравилось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Нет, мне не очень</a:t>
            </a:r>
          </a:p>
          <a:p>
            <a:pPr>
              <a:buNone/>
            </a:pPr>
            <a:r>
              <a:rPr lang="ru-RU" sz="3200" dirty="0" smtClean="0"/>
              <a:t> понравилось</a:t>
            </a:r>
            <a:endParaRPr lang="ru-RU" sz="3200" dirty="0"/>
          </a:p>
        </p:txBody>
      </p:sp>
      <p:pic>
        <p:nvPicPr>
          <p:cNvPr id="4" name="Picture 2" descr="http://youjat.com/RuFlirtChat/pictureScaling2/rwxf1g.jpg?k=c&amp;q=7do8&amp;r=0&amp;b=3&amp;e=1&amp;f=lc&amp;g=e8&amp;h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2701913" cy="1801276"/>
          </a:xfrm>
          <a:prstGeom prst="rect">
            <a:avLst/>
          </a:prstGeom>
          <a:noFill/>
        </p:spPr>
      </p:pic>
      <p:pic>
        <p:nvPicPr>
          <p:cNvPr id="5" name="Picture 4" descr="http://xn----7sbabmf9bb9amgnt.su/image/data/hello_html_a9247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429132"/>
            <a:ext cx="2786082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работу!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e3f1991c0bc60bed6e0ba3b656635704&amp;n=33&amp;h=190&amp;w=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5214974" cy="37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Стиральная </a:t>
            </a:r>
            <a:br>
              <a:rPr lang="ru-RU" sz="4000" dirty="0" smtClean="0"/>
            </a:br>
            <a:r>
              <a:rPr lang="ru-RU" sz="4000" dirty="0" smtClean="0"/>
              <a:t>машина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m2-tub-ru.yandex.net/i?id=30c4ae267dd90589d7361c9b555125c3&amp;n=33&amp;h=190&amp;w=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1314450" cy="1809751"/>
          </a:xfrm>
          <a:prstGeom prst="rect">
            <a:avLst/>
          </a:prstGeom>
          <a:noFill/>
        </p:spPr>
      </p:pic>
      <p:pic>
        <p:nvPicPr>
          <p:cNvPr id="21508" name="Picture 4" descr="http://www.playing-field.ru/img/2015/051909/3617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255821" cy="2379558"/>
          </a:xfrm>
          <a:prstGeom prst="rect">
            <a:avLst/>
          </a:prstGeom>
          <a:noFill/>
        </p:spPr>
      </p:pic>
      <p:pic>
        <p:nvPicPr>
          <p:cNvPr id="21510" name="Picture 6" descr="http://xoxi.ru/uploads/posts/2010-10/1288039630_stir_23_xoxi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42918"/>
            <a:ext cx="1909818" cy="2435339"/>
          </a:xfrm>
          <a:prstGeom prst="rect">
            <a:avLst/>
          </a:prstGeom>
          <a:noFill/>
        </p:spPr>
      </p:pic>
      <p:pic>
        <p:nvPicPr>
          <p:cNvPr id="21512" name="Picture 8" descr="https://im3-tub-ru.yandex.net/i?id=ea6eb18bd3185c4ea8c724d12197dceb&amp;n=33&amp;h=190&amp;w=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785926"/>
            <a:ext cx="1476375" cy="1809751"/>
          </a:xfrm>
          <a:prstGeom prst="rect">
            <a:avLst/>
          </a:prstGeom>
          <a:noFill/>
        </p:spPr>
      </p:pic>
      <p:pic>
        <p:nvPicPr>
          <p:cNvPr id="21514" name="Picture 10" descr="http://www.kokoko.ru/uploads/posts/2010-09/1285494053_1285237195_img1_re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00438"/>
            <a:ext cx="1775220" cy="3000372"/>
          </a:xfrm>
          <a:prstGeom prst="rect">
            <a:avLst/>
          </a:prstGeom>
          <a:noFill/>
        </p:spPr>
      </p:pic>
      <p:pic>
        <p:nvPicPr>
          <p:cNvPr id="21516" name="Picture 12" descr="https://im2-tub-ru.yandex.net/i?id=cc421de06bcb2cda8df767fdc234072d&amp;n=33&amp;h=190&amp;w=1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000504"/>
            <a:ext cx="1979449" cy="2524131"/>
          </a:xfrm>
          <a:prstGeom prst="rect">
            <a:avLst/>
          </a:prstGeom>
          <a:noFill/>
        </p:spPr>
      </p:pic>
      <p:pic>
        <p:nvPicPr>
          <p:cNvPr id="21518" name="Picture 14" descr="https://im1-tub-ru.yandex.net/i?id=355b85b7e833735a43a4ec7d41a6b44e&amp;n=33&amp;h=190&amp;w=2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4572008"/>
            <a:ext cx="2419350" cy="1809751"/>
          </a:xfrm>
          <a:prstGeom prst="rect">
            <a:avLst/>
          </a:prstGeom>
          <a:noFill/>
        </p:spPr>
      </p:pic>
      <p:pic>
        <p:nvPicPr>
          <p:cNvPr id="21520" name="Picture 16" descr="https://im0-tub-ru.yandex.net/i?id=ea0a717f8cc94fa80618ffbc581a8285&amp;n=33&amp;h=190&amp;w=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572008"/>
            <a:ext cx="15811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286676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Скажите, что это?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114800" cy="400052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Это пылесос.</a:t>
            </a:r>
            <a:endParaRPr lang="ru-RU" sz="4800" dirty="0"/>
          </a:p>
        </p:txBody>
      </p:sp>
      <p:pic>
        <p:nvPicPr>
          <p:cNvPr id="15362" name="Picture 2" descr="http://gooosha.ru/wp-content/uploads/2014/02/%D0%BF%D1%8B%D0%BB%D0%B5%D1%81%D0%BE%D1%81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714756" cy="2786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Пылесос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5043494" cy="32861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6" name="Picture 2" descr="http://irvispress.ru/pics/148/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357322" cy="3495104"/>
          </a:xfrm>
          <a:prstGeom prst="rect">
            <a:avLst/>
          </a:prstGeom>
          <a:noFill/>
        </p:spPr>
      </p:pic>
      <p:pic>
        <p:nvPicPr>
          <p:cNvPr id="16388" name="Picture 4" descr="http://irvispress.ru/pics/148/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3974034" cy="2000264"/>
          </a:xfrm>
          <a:prstGeom prst="rect">
            <a:avLst/>
          </a:prstGeom>
          <a:noFill/>
        </p:spPr>
      </p:pic>
      <p:pic>
        <p:nvPicPr>
          <p:cNvPr id="16390" name="Picture 6" descr="http://irvispress.ru/pics/148/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381250" cy="2809876"/>
          </a:xfrm>
          <a:prstGeom prst="rect">
            <a:avLst/>
          </a:prstGeom>
          <a:noFill/>
        </p:spPr>
      </p:pic>
      <p:pic>
        <p:nvPicPr>
          <p:cNvPr id="16392" name="Picture 8" descr="http://irvispress.ru/pics/148/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929066"/>
            <a:ext cx="2381250" cy="2619375"/>
          </a:xfrm>
          <a:prstGeom prst="rect">
            <a:avLst/>
          </a:prstGeom>
          <a:noFill/>
        </p:spPr>
      </p:pic>
      <p:pic>
        <p:nvPicPr>
          <p:cNvPr id="16394" name="Picture 10" descr="http://irvispress.ru/pics/148/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286256"/>
            <a:ext cx="3279793" cy="221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Скажите,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Это утюг.</a:t>
            </a:r>
            <a:endParaRPr lang="ru-RU" sz="4800" dirty="0"/>
          </a:p>
        </p:txBody>
      </p:sp>
      <p:pic>
        <p:nvPicPr>
          <p:cNvPr id="17410" name="Picture 2" descr="http://gooosha.ru/wp-content/uploads/2014/02/%D1%83%D1%82%D1%8E%D0%B3-28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929090" cy="417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    Утюг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9458" name="Picture 2" descr="Drevniye-ustroystva-dlia-glaz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2786082" cy="2402996"/>
          </a:xfrm>
          <a:prstGeom prst="rect">
            <a:avLst/>
          </a:prstGeom>
          <a:noFill/>
        </p:spPr>
      </p:pic>
      <p:pic>
        <p:nvPicPr>
          <p:cNvPr id="19460" name="Picture 4" descr="Utug-iz-kam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048000" cy="2105026"/>
          </a:xfrm>
          <a:prstGeom prst="rect">
            <a:avLst/>
          </a:prstGeom>
          <a:noFill/>
        </p:spPr>
      </p:pic>
      <p:pic>
        <p:nvPicPr>
          <p:cNvPr id="19462" name="Picture 6" descr="Krasiviy-litoy-ut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71744"/>
            <a:ext cx="2833351" cy="1885950"/>
          </a:xfrm>
          <a:prstGeom prst="rect">
            <a:avLst/>
          </a:prstGeom>
          <a:noFill/>
        </p:spPr>
      </p:pic>
      <p:pic>
        <p:nvPicPr>
          <p:cNvPr id="19464" name="Picture 8" descr="Hrustalniy-utu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428868"/>
            <a:ext cx="3048000" cy="2028826"/>
          </a:xfrm>
          <a:prstGeom prst="rect">
            <a:avLst/>
          </a:prstGeom>
          <a:noFill/>
        </p:spPr>
      </p:pic>
      <p:pic>
        <p:nvPicPr>
          <p:cNvPr id="19466" name="Picture 10" descr="Parovoy-ut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341356"/>
            <a:ext cx="2476496" cy="2097283"/>
          </a:xfrm>
          <a:prstGeom prst="rect">
            <a:avLst/>
          </a:prstGeom>
          <a:noFill/>
        </p:spPr>
      </p:pic>
      <p:pic>
        <p:nvPicPr>
          <p:cNvPr id="19468" name="Picture 12" descr="Variant-gazovogo-utug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619624"/>
            <a:ext cx="3048000" cy="2238376"/>
          </a:xfrm>
          <a:prstGeom prst="rect">
            <a:avLst/>
          </a:prstGeom>
          <a:noFill/>
        </p:spPr>
      </p:pic>
      <p:pic>
        <p:nvPicPr>
          <p:cNvPr id="19470" name="Picture 14" descr="Sovetskiy-elektricheskiy-utu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500570"/>
            <a:ext cx="2285993" cy="2357430"/>
          </a:xfrm>
          <a:prstGeom prst="rect">
            <a:avLst/>
          </a:prstGeom>
          <a:noFill/>
        </p:spPr>
      </p:pic>
      <p:pic>
        <p:nvPicPr>
          <p:cNvPr id="19472" name="Picture 16" descr="Istoriya-izobreteniya-utug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480584"/>
            <a:ext cx="1857356" cy="237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Скажите,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Это холодильник.</a:t>
            </a:r>
            <a:endParaRPr lang="ru-RU" sz="4400" dirty="0"/>
          </a:p>
        </p:txBody>
      </p:sp>
      <p:pic>
        <p:nvPicPr>
          <p:cNvPr id="18434" name="Picture 2" descr="http://gooosha.ru/wp-content/uploads/2014/02/%D1%85%D0%BE%D0%BB%D0%BE%D0%B4-24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30" y="1857364"/>
            <a:ext cx="3429008" cy="428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Х</a:t>
            </a:r>
            <a:r>
              <a:rPr lang="ru-RU" sz="4400" dirty="0" smtClean="0"/>
              <a:t>олодильник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m0-tub-ru.yandex.net/i?id=a7942959977b3ec56c3521b72a5e0bda&amp;n=33&amp;h=190&amp;w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876318" cy="2143140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29b0a2367974768167cec733fdfceebf&amp;n=33&amp;h=190&amp;w=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643050"/>
            <a:ext cx="2676525" cy="1809751"/>
          </a:xfrm>
          <a:prstGeom prst="rect">
            <a:avLst/>
          </a:prstGeom>
          <a:noFill/>
        </p:spPr>
      </p:pic>
      <p:pic>
        <p:nvPicPr>
          <p:cNvPr id="20486" name="Picture 6" descr="http://photodomik.ru/photo/b0/b0f6ab56ed174475c7166cfa7c539f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071702" cy="2574543"/>
          </a:xfrm>
          <a:prstGeom prst="rect">
            <a:avLst/>
          </a:prstGeom>
          <a:noFill/>
        </p:spPr>
      </p:pic>
      <p:pic>
        <p:nvPicPr>
          <p:cNvPr id="20488" name="Picture 8" descr="http://english.gov.cn/r/Pub/GOV/p1/Content/News/Images/2014/11/13/ccc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2571768" cy="2083133"/>
          </a:xfrm>
          <a:prstGeom prst="rect">
            <a:avLst/>
          </a:prstGeom>
          <a:noFill/>
        </p:spPr>
      </p:pic>
      <p:pic>
        <p:nvPicPr>
          <p:cNvPr id="20492" name="Picture 12" descr="http://articles.excelion.ru/pict/1/178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932638"/>
            <a:ext cx="1714512" cy="2528906"/>
          </a:xfrm>
          <a:prstGeom prst="rect">
            <a:avLst/>
          </a:prstGeom>
          <a:noFill/>
        </p:spPr>
      </p:pic>
      <p:pic>
        <p:nvPicPr>
          <p:cNvPr id="20494" name="Picture 14" descr="https://im2-tub-ru.yandex.net/i?id=ce4032cb3c7707ec5518ec5839b12d8e&amp;n=33&amp;h=190&amp;w=1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929066"/>
            <a:ext cx="2595568" cy="259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207</Words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История создания бытовых приборов</vt:lpstr>
      <vt:lpstr>Скажите, что это?</vt:lpstr>
      <vt:lpstr>Стиральная  машина</vt:lpstr>
      <vt:lpstr>Скажите, что это?</vt:lpstr>
      <vt:lpstr>Пылесос</vt:lpstr>
      <vt:lpstr>Скажите, что это?</vt:lpstr>
      <vt:lpstr>    Утюг</vt:lpstr>
      <vt:lpstr>Скажите, что это?</vt:lpstr>
      <vt:lpstr>Холодильник</vt:lpstr>
      <vt:lpstr>Что это?</vt:lpstr>
      <vt:lpstr>Чайник</vt:lpstr>
      <vt:lpstr>Что это ?</vt:lpstr>
      <vt:lpstr>Физминутка</vt:lpstr>
      <vt:lpstr>Заполни таблицу</vt:lpstr>
      <vt:lpstr>Закончи предложение</vt:lpstr>
      <vt:lpstr>Правильные ответы</vt:lpstr>
      <vt:lpstr>Нарисуйте</vt:lpstr>
      <vt:lpstr>Выставка рисунков</vt:lpstr>
      <vt:lpstr>Это интересно</vt:lpstr>
      <vt:lpstr>Что мы сегодня делали?</vt:lpstr>
      <vt:lpstr>Вам понравилось?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бытовых приборов</dc:title>
  <cp:lastModifiedBy>UserXP</cp:lastModifiedBy>
  <cp:revision>2</cp:revision>
  <dcterms:modified xsi:type="dcterms:W3CDTF">2015-11-23T09:06:44Z</dcterms:modified>
</cp:coreProperties>
</file>