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етодист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1-17T11:26:19.109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9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0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5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9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23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4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93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0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10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1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00B050"/>
            </a:gs>
            <a:gs pos="3000">
              <a:srgbClr val="FF0000"/>
            </a:gs>
            <a:gs pos="100000">
              <a:srgbClr val="7030A0"/>
            </a:gs>
            <a:gs pos="77000">
              <a:srgbClr val="FFFF00"/>
            </a:gs>
            <a:gs pos="52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9915-020A-4AEF-A39E-E0C299DBE211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5B30-8E53-4F1E-9415-32AA37791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omments" Target="../comments/commen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368151"/>
          </a:xfrm>
        </p:spPr>
        <p:txBody>
          <a:bodyPr>
            <a:noAutofit/>
          </a:bodyPr>
          <a:lstStyle/>
          <a:p>
            <a:r>
              <a:rPr lang="ru-RU" b="1" i="1" dirty="0" err="1" smtClean="0">
                <a:solidFill>
                  <a:schemeClr val="tx2"/>
                </a:solidFill>
              </a:rPr>
              <a:t>Быкасова</a:t>
            </a:r>
            <a:r>
              <a:rPr lang="ru-RU" b="1" i="1" dirty="0" smtClean="0">
                <a:solidFill>
                  <a:schemeClr val="tx2"/>
                </a:solidFill>
              </a:rPr>
              <a:t> Антонина </a:t>
            </a:r>
            <a:r>
              <a:rPr lang="ru-RU" b="1" i="1" dirty="0" err="1" smtClean="0">
                <a:solidFill>
                  <a:schemeClr val="tx2"/>
                </a:solidFill>
              </a:rPr>
              <a:t>Галактионовна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44016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МБДОУ»57»Лукоморье» комбинированного вида» воспитатель, 1 кв. кат.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ru-RU" sz="11500" dirty="0" smtClean="0"/>
              <a:t>Что лишнее?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140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6" y="1124744"/>
            <a:ext cx="1566093" cy="194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Documents and Settings\Методист\Рабочий стол\Сапог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933056"/>
            <a:ext cx="2880320" cy="22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Методист\Рабочий стол\Свите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00" y="1628800"/>
            <a:ext cx="1840632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Методист\Рабочий стол\Юбка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360040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64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Быкасова Антонина Галактионовна</vt:lpstr>
      <vt:lpstr>Что лишнее?</vt:lpstr>
      <vt:lpstr>Презентация PowerPoint</vt:lpstr>
    </vt:vector>
  </TitlesOfParts>
  <Company>МБДОУ "Лукоморье"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Быкасова Антонина Галактионовна</dc:title>
  <dc:creator>Методист</dc:creator>
  <cp:lastModifiedBy>Методист</cp:lastModifiedBy>
  <cp:revision>8</cp:revision>
  <dcterms:created xsi:type="dcterms:W3CDTF">2016-11-17T07:08:33Z</dcterms:created>
  <dcterms:modified xsi:type="dcterms:W3CDTF">2016-11-17T10:47:49Z</dcterms:modified>
</cp:coreProperties>
</file>