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66" r:id="rId5"/>
    <p:sldId id="260" r:id="rId6"/>
    <p:sldId id="267" r:id="rId7"/>
    <p:sldId id="270" r:id="rId8"/>
    <p:sldId id="269" r:id="rId9"/>
    <p:sldId id="268" r:id="rId10"/>
    <p:sldId id="274" r:id="rId11"/>
    <p:sldId id="271" r:id="rId12"/>
    <p:sldId id="259" r:id="rId13"/>
    <p:sldId id="262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Solovej_-_penie_ptic_(xMus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1;&#1072;&#1088;&#1073;&#1072;&#1088;&#1080;&#1082;&#1080;%20&#8211;%20&#1044;&#1088;&#1091;&#1078;&#1073;&#1072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357982" cy="203723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ТИКО     ЗООПАРК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img3.jpg"/>
          <p:cNvPicPr>
            <a:picLocks noChangeAspect="1" noChangeArrowheads="1"/>
          </p:cNvPicPr>
          <p:nvPr/>
        </p:nvPicPr>
        <p:blipFill>
          <a:blip r:embed="rId3"/>
          <a:srcRect l="44825" t="3125" r="1562" b="42187"/>
          <a:stretch>
            <a:fillRect/>
          </a:stretch>
        </p:blipFill>
        <p:spPr bwMode="auto">
          <a:xfrm>
            <a:off x="2632969" y="3143248"/>
            <a:ext cx="6225311" cy="3571900"/>
          </a:xfrm>
          <a:prstGeom prst="rect">
            <a:avLst/>
          </a:prstGeom>
          <a:noFill/>
        </p:spPr>
      </p:pic>
      <p:pic>
        <p:nvPicPr>
          <p:cNvPr id="4" name="Solovej_-_penie_ptic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ЛОШАДКА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643050"/>
            <a:ext cx="6701951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ЗМЕЯ</a:t>
            </a:r>
            <a:endParaRPr lang="ru-RU" dirty="0"/>
          </a:p>
        </p:txBody>
      </p:sp>
      <p:pic>
        <p:nvPicPr>
          <p:cNvPr id="5122" name="Picture 2" descr="Змея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857364"/>
            <a:ext cx="8082189" cy="356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7_html_m2281fa1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692337"/>
            <a:ext cx="6000792" cy="605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7_html_11dcf9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7091" y="5531"/>
            <a:ext cx="6566742" cy="656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0115" t="17882" r="6631" b="7506"/>
          <a:stretch>
            <a:fillRect/>
          </a:stretch>
        </p:blipFill>
        <p:spPr bwMode="auto">
          <a:xfrm>
            <a:off x="73155" y="428604"/>
            <a:ext cx="799930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7_html_2e4bdac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1375" y="785794"/>
            <a:ext cx="5976707" cy="5764590"/>
          </a:xfrm>
          <a:prstGeom prst="rect">
            <a:avLst/>
          </a:prstGeom>
          <a:noFill/>
        </p:spPr>
      </p:pic>
      <p:pic>
        <p:nvPicPr>
          <p:cNvPr id="3" name="Барбарики – Друж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906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8462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konstruktor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4" cy="644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996" t="19301" r="14476" b="22795"/>
          <a:stretch>
            <a:fillRect/>
          </a:stretch>
        </p:blipFill>
        <p:spPr bwMode="auto">
          <a:xfrm>
            <a:off x="247899" y="500042"/>
            <a:ext cx="870703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0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49" y="285728"/>
            <a:ext cx="6124669" cy="65608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4361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МЕДВЕДЬ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т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-73" b="3000"/>
          <a:stretch>
            <a:fillRect/>
          </a:stretch>
        </p:blipFill>
        <p:spPr bwMode="auto">
          <a:xfrm>
            <a:off x="6858016" y="142852"/>
            <a:ext cx="2000264" cy="22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ЛИСА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086" t="59375" r="55273"/>
          <a:stretch>
            <a:fillRect/>
          </a:stretch>
        </p:blipFill>
        <p:spPr bwMode="auto">
          <a:xfrm>
            <a:off x="142843" y="1928802"/>
            <a:ext cx="6638243" cy="479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User\Desktop\7_html_m399eac3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28992" y="0"/>
            <a:ext cx="249707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098" name="Picture 2" descr="Слон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6559" y="1571612"/>
            <a:ext cx="381201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3074" name="Picture 2" descr="Цапля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66803">
            <a:off x="2250845" y="700271"/>
            <a:ext cx="3783905" cy="56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2051" name="Picture 3" descr="Заяц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7919"/>
          <a:stretch>
            <a:fillRect/>
          </a:stretch>
        </p:blipFill>
        <p:spPr bwMode="auto">
          <a:xfrm>
            <a:off x="285720" y="2146522"/>
            <a:ext cx="4500594" cy="40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Заяц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1184337">
            <a:off x="4685737" y="1093610"/>
            <a:ext cx="3842581" cy="43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</TotalTime>
  <Words>9</Words>
  <PresentationFormat>Экран (4:3)</PresentationFormat>
  <Paragraphs>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ТИКО     ЗООПАРК</vt:lpstr>
      <vt:lpstr>Слайд 2</vt:lpstr>
      <vt:lpstr>Слайд 3</vt:lpstr>
      <vt:lpstr>Слайд 4</vt:lpstr>
      <vt:lpstr>Слайд 5</vt:lpstr>
      <vt:lpstr>Слайд 6</vt:lpstr>
      <vt:lpstr>СЛОН</vt:lpstr>
      <vt:lpstr>ЦАПЛЯ</vt:lpstr>
      <vt:lpstr>ЗАЯЦ</vt:lpstr>
      <vt:lpstr>ЛОШАДКА</vt:lpstr>
      <vt:lpstr>ЗМЕЯ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2018-05-14T13:50:12Z</dcterms:created>
  <dcterms:modified xsi:type="dcterms:W3CDTF">2018-05-16T10:22:39Z</dcterms:modified>
</cp:coreProperties>
</file>