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3" r:id="rId5"/>
    <p:sldId id="264" r:id="rId6"/>
    <p:sldId id="265" r:id="rId7"/>
    <p:sldId id="269" r:id="rId8"/>
    <p:sldId id="27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64A4C-14EC-4128-AC58-07C66DE884CC}" type="datetimeFigureOut">
              <a:rPr lang="ru-RU" smtClean="0"/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CACD-32F8-4B2D-8DA4-E94FC87A39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гласные</a:t>
            </a:r>
            <a:r>
              <a:rPr lang="ru-RU" baseline="0" dirty="0" smtClean="0"/>
              <a:t> буквы которые ты видишь. Выдели голосом в каждом слове гласные звуки (из </a:t>
            </a:r>
            <a:r>
              <a:rPr lang="ru-RU" baseline="0" smtClean="0"/>
              <a:t>представленных картинок).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6CACD-32F8-4B2D-8DA4-E94FC87A394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3.wm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wm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работа\рамки 2\рамка ми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460" y="1142984"/>
            <a:ext cx="89085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Играем с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гласными звуками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2400"/>
            <a:ext cx="1616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FD0045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1185863" cy="2098675"/>
          </a:xfrm>
          <a:prstGeom prst="rect">
            <a:avLst/>
          </a:prstGeom>
          <a:noFill/>
        </p:spPr>
      </p:pic>
      <p:pic>
        <p:nvPicPr>
          <p:cNvPr id="7174" name="Picture 6" descr="FD0043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286388"/>
            <a:ext cx="1676400" cy="1109663"/>
          </a:xfrm>
          <a:prstGeom prst="rect">
            <a:avLst/>
          </a:prstGeom>
          <a:noFill/>
        </p:spPr>
      </p:pic>
      <p:pic>
        <p:nvPicPr>
          <p:cNvPr id="7180" name="Picture 12" descr="FD0041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048000"/>
            <a:ext cx="1054100" cy="1143000"/>
          </a:xfrm>
          <a:prstGeom prst="rect">
            <a:avLst/>
          </a:prstGeom>
          <a:noFill/>
        </p:spPr>
      </p:pic>
      <p:pic>
        <p:nvPicPr>
          <p:cNvPr id="7183" name="Picture 15" descr="J03829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800600"/>
            <a:ext cx="1470025" cy="2057400"/>
          </a:xfrm>
          <a:prstGeom prst="rect">
            <a:avLst/>
          </a:prstGeom>
          <a:noFill/>
        </p:spPr>
      </p:pic>
      <p:pic>
        <p:nvPicPr>
          <p:cNvPr id="7184" name="Picture 16" descr="J03875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4063" y="2743200"/>
            <a:ext cx="1354137" cy="1752600"/>
          </a:xfrm>
          <a:prstGeom prst="rect">
            <a:avLst/>
          </a:prstGeom>
          <a:noFill/>
        </p:spPr>
      </p:pic>
      <p:pic>
        <p:nvPicPr>
          <p:cNvPr id="7185" name="Picture 17" descr="TN0021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165475"/>
            <a:ext cx="2286000" cy="909638"/>
          </a:xfrm>
          <a:prstGeom prst="rect">
            <a:avLst/>
          </a:prstGeom>
          <a:noFill/>
        </p:spPr>
      </p:pic>
      <p:pic>
        <p:nvPicPr>
          <p:cNvPr id="7186" name="Picture 18" descr="MCj0296186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2895600"/>
            <a:ext cx="152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31" name="Group 63"/>
          <p:cNvGraphicFramePr>
            <a:graphicFrameLocks noGrp="1"/>
          </p:cNvGraphicFramePr>
          <p:nvPr/>
        </p:nvGraphicFramePr>
        <p:xfrm>
          <a:off x="2286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33" name="Group 65"/>
          <p:cNvGraphicFramePr>
            <a:graphicFrameLocks noGrp="1"/>
          </p:cNvGraphicFramePr>
          <p:nvPr/>
        </p:nvGraphicFramePr>
        <p:xfrm>
          <a:off x="51816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32" name="Group 64"/>
          <p:cNvGraphicFramePr>
            <a:graphicFrameLocks noGrp="1"/>
          </p:cNvGraphicFramePr>
          <p:nvPr/>
        </p:nvGraphicFramePr>
        <p:xfrm>
          <a:off x="26670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34" name="Picture 66" descr="MCj0232813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4800600"/>
            <a:ext cx="2076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4063 -0.145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1493 -0.15741 " pathEditMode="relative" ptsTypes="AA">
                                      <p:cBhvr>
                                        <p:cTn id="3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7847 -0.14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1945 L -0.26163 0.096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7864 -0.17847 " pathEditMode="relative" ptsTypes="AA">
                                      <p:cBhvr>
                                        <p:cTn id="6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2049 0.02106 " pathEditMode="relative" ptsTypes="AA">
                                      <p:cBhvr>
                                        <p:cTn id="7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5174 -0.2134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781 -0.2625 " pathEditMode="relative" ptsTypes="AA">
                                      <p:cBhvr>
                                        <p:cTn id="88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68" name="Group 12"/>
          <p:cNvGraphicFramePr>
            <a:graphicFrameLocks noGrp="1"/>
          </p:cNvGraphicFramePr>
          <p:nvPr/>
        </p:nvGraphicFramePr>
        <p:xfrm>
          <a:off x="51054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78" name="Group 22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6" name="Picture 40" descr="NA0168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14884"/>
            <a:ext cx="1828800" cy="1528763"/>
          </a:xfrm>
          <a:prstGeom prst="rect">
            <a:avLst/>
          </a:prstGeom>
          <a:noFill/>
        </p:spPr>
      </p:pic>
      <p:pic>
        <p:nvPicPr>
          <p:cNvPr id="19497" name="Picture 41" descr="MCj008837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67000"/>
            <a:ext cx="18526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2" descr="MMj0213513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643446"/>
            <a:ext cx="2209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45" descr="DD0012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214818"/>
            <a:ext cx="1095375" cy="2116138"/>
          </a:xfrm>
          <a:prstGeom prst="rect">
            <a:avLst/>
          </a:prstGeom>
          <a:noFill/>
        </p:spPr>
      </p:pic>
      <p:pic>
        <p:nvPicPr>
          <p:cNvPr id="19502" name="Picture 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590800"/>
            <a:ext cx="1981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4071942"/>
            <a:ext cx="24558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246 L 0.2125 -0.148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61424 -0.14699 " pathEditMode="relative" ptsTypes="AA">
                                      <p:cBhvr>
                                        <p:cTn id="32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32778 -0.3157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25938 -0.174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2812 -0.105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41319 0.047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9" name="Group 11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29" name="Group 21"/>
          <p:cNvGraphicFramePr>
            <a:graphicFrameLocks noGrp="1"/>
          </p:cNvGraphicFramePr>
          <p:nvPr/>
        </p:nvGraphicFramePr>
        <p:xfrm>
          <a:off x="51816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39" name="Group 31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013" y="152400"/>
            <a:ext cx="17827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495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672013"/>
            <a:ext cx="15906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33925"/>
            <a:ext cx="1579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7" name="Picture 49" descr="BL0012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971800"/>
            <a:ext cx="1911350" cy="1668463"/>
          </a:xfrm>
          <a:prstGeom prst="rect">
            <a:avLst/>
          </a:prstGeom>
          <a:noFill/>
        </p:spPr>
      </p:pic>
      <p:pic>
        <p:nvPicPr>
          <p:cNvPr id="17458" name="Picture 50" descr="J01456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895600"/>
            <a:ext cx="1730375" cy="1828800"/>
          </a:xfrm>
          <a:prstGeom prst="rect">
            <a:avLst/>
          </a:prstGeom>
          <a:noFill/>
        </p:spPr>
      </p:pic>
      <p:pic>
        <p:nvPicPr>
          <p:cNvPr id="17459" name="Picture 51" descr="J01571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000636"/>
            <a:ext cx="2362200" cy="1682750"/>
          </a:xfrm>
          <a:prstGeom prst="rect">
            <a:avLst/>
          </a:prstGeom>
          <a:noFill/>
        </p:spPr>
      </p:pic>
      <p:pic>
        <p:nvPicPr>
          <p:cNvPr id="17460" name="Picture 52" descr="SO00783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571744"/>
            <a:ext cx="1344613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L 0.4882 -0.1889 " pathEditMode="relative" ptsTypes="AA">
                                      <p:cBhvr>
                                        <p:cTn id="29" dur="2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6475 -0.233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3629 0.090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2.77778E-6 -0.44097 " pathEditMode="relative" ptsTypes="AA">
                                      <p:cBhvr>
                                        <p:cTn id="53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1025 -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L -0.19687 -0.2625 " pathEditMode="relative" ptsTypes="AA">
                                      <p:cBhvr>
                                        <p:cTn id="69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41736 -0.01042 " pathEditMode="relative" ptsTypes="AA">
                                      <p:cBhvr>
                                        <p:cTn id="77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44" name="Group 12"/>
          <p:cNvGraphicFramePr>
            <a:graphicFrameLocks noGrp="1"/>
          </p:cNvGraphicFramePr>
          <p:nvPr/>
        </p:nvGraphicFramePr>
        <p:xfrm>
          <a:off x="51816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54" name="Group 22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1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72" name="Picture 40" descr="SO0205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6"/>
            <a:ext cx="2122488" cy="1868488"/>
          </a:xfrm>
          <a:prstGeom prst="rect">
            <a:avLst/>
          </a:prstGeom>
          <a:noFill/>
        </p:spPr>
      </p:pic>
      <p:pic>
        <p:nvPicPr>
          <p:cNvPr id="18473" name="Picture 41" descr="HH0023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54600"/>
            <a:ext cx="1898650" cy="1803400"/>
          </a:xfrm>
          <a:prstGeom prst="rect">
            <a:avLst/>
          </a:prstGeom>
          <a:noFill/>
        </p:spPr>
      </p:pic>
      <p:pic>
        <p:nvPicPr>
          <p:cNvPr id="18478" name="Picture 46" descr="PH02749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71744"/>
            <a:ext cx="1520825" cy="1905000"/>
          </a:xfrm>
          <a:prstGeom prst="rect">
            <a:avLst/>
          </a:prstGeom>
          <a:noFill/>
        </p:spPr>
      </p:pic>
      <p:pic>
        <p:nvPicPr>
          <p:cNvPr id="18480" name="Picture 48" descr="PH02810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496"/>
            <a:ext cx="2133600" cy="1651000"/>
          </a:xfrm>
          <a:prstGeom prst="rect">
            <a:avLst/>
          </a:prstGeom>
          <a:noFill/>
        </p:spPr>
      </p:pic>
      <p:pic>
        <p:nvPicPr>
          <p:cNvPr id="18482" name="Picture 50" descr="J02152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857496"/>
            <a:ext cx="1389063" cy="1600200"/>
          </a:xfrm>
          <a:prstGeom prst="rect">
            <a:avLst/>
          </a:prstGeom>
          <a:noFill/>
        </p:spPr>
      </p:pic>
      <p:pic>
        <p:nvPicPr>
          <p:cNvPr id="18483" name="Picture 51" descr="SO00333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000636"/>
            <a:ext cx="2011363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53542 -0.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03704E-6 L -0.33073 -0.13657 " pathEditMode="relative" ptsTypes="AA">
                                      <p:cBhvr>
                                        <p:cTn id="33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45329 -0.194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1111 -0.269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5764 -0.116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5955 -0.20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2" name="Group 12"/>
          <p:cNvGraphicFramePr>
            <a:graphicFrameLocks noGrp="1"/>
          </p:cNvGraphicFramePr>
          <p:nvPr/>
        </p:nvGraphicFramePr>
        <p:xfrm>
          <a:off x="4267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2" name="Group 22"/>
          <p:cNvGraphicFramePr>
            <a:graphicFrameLocks noGrp="1"/>
          </p:cNvGraphicFramePr>
          <p:nvPr/>
        </p:nvGraphicFramePr>
        <p:xfrm>
          <a:off x="11430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9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0" name="Picture 40" descr="J03829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2133600" cy="1416050"/>
          </a:xfrm>
          <a:prstGeom prst="rect">
            <a:avLst/>
          </a:prstGeom>
          <a:noFill/>
        </p:spPr>
      </p:pic>
      <p:pic>
        <p:nvPicPr>
          <p:cNvPr id="20521" name="Picture 41" descr="J0136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19400"/>
            <a:ext cx="16986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Picture 43" descr="WB0175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048000"/>
            <a:ext cx="2667000" cy="1066800"/>
          </a:xfrm>
          <a:prstGeom prst="rect">
            <a:avLst/>
          </a:prstGeom>
          <a:noFill/>
        </p:spPr>
      </p:pic>
      <p:pic>
        <p:nvPicPr>
          <p:cNvPr id="20524" name="Picture 44" descr="003445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025775"/>
            <a:ext cx="1676400" cy="1141413"/>
          </a:xfrm>
          <a:prstGeom prst="rect">
            <a:avLst/>
          </a:prstGeom>
          <a:noFill/>
        </p:spPr>
      </p:pic>
      <p:pic>
        <p:nvPicPr>
          <p:cNvPr id="20525" name="Picture 45" descr="SO00638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786322"/>
            <a:ext cx="1524000" cy="1227137"/>
          </a:xfrm>
          <a:prstGeom prst="rect">
            <a:avLst/>
          </a:prstGeom>
          <a:noFill/>
        </p:spPr>
      </p:pic>
      <p:pic>
        <p:nvPicPr>
          <p:cNvPr id="20526" name="Picture 46" descr="PH02738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343400"/>
            <a:ext cx="1600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-0.00799 -0.17848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30104 0.067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1268 -0.18912 " pathEditMode="relative" ptsTypes="AA">
                                      <p:cBhvr>
                                        <p:cTn id="38" dur="2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6042 -0.248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243 L -0.3026 0.0034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842 0.005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      О      У      И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Администратор\Рабочий стол\сканир.картинки\гл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2286016" cy="301854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сканир.картинки\глас 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226331" cy="285752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сканир.картинки\глас 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00438"/>
            <a:ext cx="2023443" cy="2428892"/>
          </a:xfrm>
          <a:prstGeom prst="rect">
            <a:avLst/>
          </a:prstGeom>
          <a:noFill/>
        </p:spPr>
      </p:pic>
      <p:pic>
        <p:nvPicPr>
          <p:cNvPr id="6" name="Picture 5" descr="C:\Documents and Settings\Администратор\Рабочий стол\сканир.картинки\глас 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20471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7222E-6 L 0.74844 -0.302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416 L -0.23733 -0.28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4877 L -0.01736 -0.339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0.00138 L -0.49445 -0.281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                         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1571636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1" descr="MCj00883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18526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MMj0213513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14884"/>
            <a:ext cx="2209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NA0168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71810"/>
            <a:ext cx="1828800" cy="1528763"/>
          </a:xfrm>
          <a:prstGeom prst="rect">
            <a:avLst/>
          </a:prstGeom>
          <a:noFill/>
        </p:spPr>
      </p:pic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14818"/>
            <a:ext cx="15906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500570"/>
            <a:ext cx="1579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2714620"/>
            <a:ext cx="2747975" cy="17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162 L 0.20191 -0.32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7 -0.01412 L 0.2184 -0.297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7639 -0.1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5191 -0.35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0.01643 L -0.03403 -0.40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5139 -0.230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6296 L -0.63108 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1" y="357166"/>
            <a:ext cx="6468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      О      И      У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24188" y="1804977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2714644" cy="179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2362200" cy="15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786322"/>
            <a:ext cx="2747975" cy="17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071942"/>
            <a:ext cx="1752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857364"/>
            <a:ext cx="2357454" cy="180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4786322"/>
            <a:ext cx="2857520" cy="170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571876"/>
            <a:ext cx="2214578" cy="138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</TotalTime>
  <Words>35</Words>
  <PresentationFormat>Экран (4:3)</PresentationFormat>
  <Paragraphs>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А      О      У      И </vt:lpstr>
      <vt:lpstr>У                         О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ракера</cp:lastModifiedBy>
  <cp:revision>25</cp:revision>
  <dcterms:modified xsi:type="dcterms:W3CDTF">2012-12-10T00:14:45Z</dcterms:modified>
</cp:coreProperties>
</file>