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75" r:id="rId9"/>
    <p:sldId id="276" r:id="rId10"/>
    <p:sldId id="277" r:id="rId11"/>
    <p:sldId id="278" r:id="rId12"/>
    <p:sldId id="280" r:id="rId13"/>
    <p:sldId id="287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48" y="-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pPr rtl="0"/>
              <a:t>12.05.2017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785794"/>
            <a:ext cx="9144000" cy="4091006"/>
          </a:xfrm>
        </p:spPr>
        <p:txBody>
          <a:bodyPr rtlCol="0"/>
          <a:lstStyle/>
          <a:p>
            <a:pPr algn="ctr" rtl="0"/>
            <a:r>
              <a:rPr lang="ru-RU" dirty="0" smtClean="0">
                <a:latin typeface="Arial" pitchFamily="34" charset="0"/>
                <a:cs typeface="Arial" pitchFamily="34" charset="0"/>
              </a:rPr>
              <a:t>Великий Устюг –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древнейший северный город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357694"/>
            <a:ext cx="9429783" cy="1857388"/>
          </a:xfrm>
        </p:spPr>
        <p:txBody>
          <a:bodyPr rtlCol="0">
            <a:normAutofit/>
          </a:bodyPr>
          <a:lstStyle/>
          <a:p>
            <a:pPr algn="r" rt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 ученица 2 Г класса</a:t>
            </a:r>
          </a:p>
          <a:p>
            <a:pPr algn="r" rt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Коношской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СШ»</a:t>
            </a:r>
          </a:p>
          <a:p>
            <a:pPr algn="r" rt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Быкова Арина</a:t>
            </a:r>
          </a:p>
          <a:p>
            <a:pPr algn="r" rtl="0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rtl="0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Коноша - 2017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248" y="428604"/>
            <a:ext cx="3857651" cy="178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Собор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Симеона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Столпника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6613" y="2285992"/>
            <a:ext cx="3276599" cy="373380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 </a:t>
            </a:r>
            <a:r>
              <a:rPr lang="ru-RU" sz="2400" dirty="0" smtClean="0"/>
              <a:t>колокольней был построен в 1747 году. </a:t>
            </a:r>
            <a:r>
              <a:rPr lang="ru-RU" sz="2400" dirty="0" smtClean="0"/>
              <a:t>Храм </a:t>
            </a:r>
            <a:r>
              <a:rPr lang="ru-RU" sz="2400" dirty="0" smtClean="0"/>
              <a:t>возведен на месте сгоревшего деревянного, деньги пожертвовал купец по фамилии Курочкин. Он уникален своим архитектурным решением. Обращен на речную набережную.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оломо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97" r="909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248" y="428604"/>
            <a:ext cx="3857651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Церковь Вознесения на торгу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5124" y="2071678"/>
            <a:ext cx="3714775" cy="416243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Она представляет собой образец каменного зодчества местных мастеров. Белокаменная, резная, сказочная под одной крышей объединяет несколько храмов. В здании действует музейная выставка, посвященная деревянному зодчеству и великоустюжским иконостасам.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знесен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91" r="1229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87" y="500042"/>
            <a:ext cx="3519526" cy="20002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Церковь Жен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Мироносиц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248" y="2000240"/>
            <a:ext cx="3857651" cy="4429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дноэтажная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белокаменная. Её очарование заключается в сдержанной архитектуре. В 16 веке на этом месте возвели деревянный храм, на его месте в 18 веке благодаря пожертвованиям купца Худякова появилась каменная постройка. В наше время здание находится в ведении музея, в нем действует экспозиция новогодних и рождественских игрушек. </a:t>
            </a:r>
          </a:p>
          <a:p>
            <a:endParaRPr lang="ru-RU" dirty="0"/>
          </a:p>
        </p:txBody>
      </p:sp>
      <p:pic>
        <p:nvPicPr>
          <p:cNvPr id="5" name="Рисунок 4" descr="жен 1p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66" r="1226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2414" y="2500306"/>
            <a:ext cx="9601200" cy="92869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323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414" y="857232"/>
            <a:ext cx="9601200" cy="516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древнейший северный город с богатым прошлым и сказочным настоящим. Он находится в Вологодской области, лежит в центре Восточно-Европейской равнины. От Вологды его отделяет почти 500 км.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Устюг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 основан в 13 веке в месте слияния двух рек: Юг и Сухона, что нашло отражение в названии, означающем «устье Юга». До 17 века город активно разрастался как торговый и ремесленный центр.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развитием транспортного сообщения, он утратил свое значение, став провинциальным.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нем много памятников архитектуры, храмов, музеев, большинство из них посвящены новогодним хлопотам и жизни главного персонажа зимнего торжества.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323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2414" y="1214422"/>
            <a:ext cx="4645152" cy="48053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Сказочные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места Великого Устюга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Вотчина и Городская резиденция седовласого старца с волшебным посохом. Имение Деда Мороза, по площади занимающее внушительную территорию, удалено от Великого Устюга на 10-12 км. Главная достопримечательность раскинулась на речном берегу в сказочном лесу.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ustug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8792" y="2654300"/>
            <a:ext cx="4429155" cy="29178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42" y="500042"/>
            <a:ext cx="9601200" cy="6810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Путешествие по сказочному лесу начинается с Тропы сказок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5VOn3QQuS0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38" y="1214422"/>
            <a:ext cx="3143250" cy="4191000"/>
          </a:xfrm>
        </p:spPr>
      </p:pic>
      <p:pic>
        <p:nvPicPr>
          <p:cNvPr id="6" name="Содержимое 5" descr="aqvCr3czk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900" y="2428868"/>
            <a:ext cx="3143250" cy="4191000"/>
          </a:xfrm>
        </p:spPr>
      </p:pic>
      <p:pic>
        <p:nvPicPr>
          <p:cNvPr id="1026" name="Picture 2" descr="C:\Users\Администратор\Downloads\cRorkbqcE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0362" y="1357298"/>
            <a:ext cx="2998232" cy="4500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323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ayoWlt4-gy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84496" y="1580736"/>
            <a:ext cx="4645025" cy="3483769"/>
          </a:xfrm>
        </p:spPr>
      </p:pic>
      <p:pic>
        <p:nvPicPr>
          <p:cNvPr id="6" name="Содержимое 5" descr="cX5wC_2jk7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513651" y="1652571"/>
            <a:ext cx="4648200" cy="3486150"/>
          </a:xfrm>
        </p:spPr>
      </p:pic>
      <p:pic>
        <p:nvPicPr>
          <p:cNvPr id="2050" name="Picture 2" descr="C:\Users\Администратор\Downloads\cHGOx9L1p0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879833" y="2571745"/>
            <a:ext cx="4357719" cy="3500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323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6562" y="1071546"/>
            <a:ext cx="5786478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доме много комнат, они тематические. Так в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подарочной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собраны презенты со всего света. Главным образом – разнообразные фигурки Деда Мороза и Снегурочки. Далее на пути следования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кабинет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массивным стулом и столом,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гардеробная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зимними, летними, повседневными, праздничными нарядами,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спальня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огромной резной кроватью, как из сказки, и конечно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тронный зал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нарядной елочкой, троном, исполняющим желания. Поражает не только убранство, но и громогласный голос Деда Мороза, который разносится на весь Дворец.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z69loEjNL-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036210" y="2487204"/>
            <a:ext cx="4260071" cy="31432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1022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Чем ещё удивляет Великий Устюг?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2414" y="1500174"/>
            <a:ext cx="9601200" cy="45196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середине 19-го века в этом старинном серверном городе было 30 церквей. Уцелели далеко не все. Сохранившиеся украшают городские улицы, наделяя их особым колоритом.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Монастыри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храмы, церкви, музеи не менее интересны, чем владения Деда Мороза. Великий Устюг вытянут вдоль левобережья реки Сухоны. На Набережную улицу устремлены многие соборы и монастырские постройки.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6613" y="428604"/>
            <a:ext cx="3276599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Соборное дворище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6613" y="2285992"/>
            <a:ext cx="3276599" cy="37338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Возраст церкви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датируются 17 веком и считаются самыми древними в городе. Храмовый ансамбль представляет собой образец древнерусского градостроительства с центральной площадью.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obornoe-dvorische-velikii-ustyug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86" r="828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248" y="428604"/>
            <a:ext cx="3857651" cy="18573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Михайло-Архангельского монастырь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6613" y="2285992"/>
            <a:ext cx="3276599" cy="373380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 преданию его основал инок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Киприан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взяв камень весом в пуд и прокатив по кругу. Так он определил монастырскую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территорию.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стенах главного Собора обители, освященного в честь Архангела Михаила, сохранились росписи 17 века.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михайло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74" r="104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86637 (1)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 (1)</Template>
  <TotalTime>41</TotalTime>
  <Words>234</Words>
  <Application>Microsoft Office PowerPoint</Application>
  <PresentationFormat>Произвольный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tf02886637 (1)</vt:lpstr>
      <vt:lpstr>Великий Устюг – древнейший северный город   </vt:lpstr>
      <vt:lpstr>Слайд 2</vt:lpstr>
      <vt:lpstr>Слайд 3</vt:lpstr>
      <vt:lpstr>Путешествие по сказочному лесу начинается с Тропы сказок</vt:lpstr>
      <vt:lpstr>Слайд 5</vt:lpstr>
      <vt:lpstr>Слайд 6</vt:lpstr>
      <vt:lpstr>Чем ещё удивляет Великий Устюг?</vt:lpstr>
      <vt:lpstr>Соборное дворище </vt:lpstr>
      <vt:lpstr>Михайло-Архангельского монастырь </vt:lpstr>
      <vt:lpstr>Собор Симеона Столпника  </vt:lpstr>
      <vt:lpstr>Церковь Вознесения на торгу  </vt:lpstr>
      <vt:lpstr>Церковь Жен Мироносиц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DNA7 X64</dc:creator>
  <cp:lastModifiedBy>DNA7 X64</cp:lastModifiedBy>
  <cp:revision>5</cp:revision>
  <dcterms:created xsi:type="dcterms:W3CDTF">2017-05-11T21:16:43Z</dcterms:created>
  <dcterms:modified xsi:type="dcterms:W3CDTF">2017-05-11T21:58:42Z</dcterms:modified>
</cp:coreProperties>
</file>