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278688" cy="2907754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Батарейка: </a:t>
            </a:r>
            <a:br>
              <a:rPr lang="ru-RU" sz="6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польза или </a:t>
            </a:r>
            <a:br>
              <a:rPr lang="ru-RU" sz="6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вред</a:t>
            </a:r>
            <a:endParaRPr lang="ru-RU" sz="6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437112"/>
            <a:ext cx="5688632" cy="1473200"/>
          </a:xfrm>
        </p:spPr>
        <p:txBody>
          <a:bodyPr>
            <a:noAutofit/>
          </a:bodyPr>
          <a:lstStyle/>
          <a:p>
            <a:endParaRPr lang="ru-RU" sz="1000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</a:rPr>
              <a:t>Долныкова</a:t>
            </a:r>
            <a:r>
              <a:rPr lang="ru-RU" b="1" dirty="0" smtClean="0">
                <a:solidFill>
                  <a:schemeClr val="tx1"/>
                </a:solidFill>
              </a:rPr>
              <a:t> Е.В.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МБОУ «</a:t>
            </a:r>
            <a:r>
              <a:rPr lang="ru-RU" b="1" dirty="0" err="1" smtClean="0">
                <a:solidFill>
                  <a:schemeClr val="tx1"/>
                </a:solidFill>
              </a:rPr>
              <a:t>Сельменьгская</a:t>
            </a:r>
            <a:r>
              <a:rPr lang="ru-RU" b="1" dirty="0" smtClean="0">
                <a:solidFill>
                  <a:schemeClr val="tx1"/>
                </a:solidFill>
              </a:rPr>
              <a:t> средняя школа»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Филиал д/с «Теремок» №27</a:t>
            </a: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2021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" y="3789040"/>
            <a:ext cx="3425423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7"/>
          <a:stretch/>
        </p:blipFill>
        <p:spPr>
          <a:xfrm>
            <a:off x="3168063" y="2636912"/>
            <a:ext cx="2944920" cy="1971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Опыт </a:t>
            </a:r>
            <a:r>
              <a:rPr lang="ru-RU" sz="4000" b="1" dirty="0">
                <a:solidFill>
                  <a:srgbClr val="FFFF00"/>
                </a:solidFill>
              </a:rPr>
              <a:t>с </a:t>
            </a:r>
            <a:r>
              <a:rPr lang="ru-RU" sz="4000" b="1" dirty="0" smtClean="0">
                <a:solidFill>
                  <a:srgbClr val="FFFF00"/>
                </a:solidFill>
              </a:rPr>
              <a:t>батарейкой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r="21882" b="8057"/>
          <a:stretch/>
        </p:blipFill>
        <p:spPr bwMode="auto">
          <a:xfrm>
            <a:off x="6608618" y="2739533"/>
            <a:ext cx="2139846" cy="392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22059" b="10030"/>
          <a:stretch/>
        </p:blipFill>
        <p:spPr bwMode="auto">
          <a:xfrm>
            <a:off x="467544" y="2560107"/>
            <a:ext cx="2361634" cy="409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01208"/>
            <a:ext cx="2009254" cy="172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8" r="8588" b="7039"/>
          <a:stretch/>
        </p:blipFill>
        <p:spPr>
          <a:xfrm>
            <a:off x="179512" y="3807179"/>
            <a:ext cx="2880320" cy="231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НОД «Осторожно электроприборы»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b="9254"/>
          <a:stretch/>
        </p:blipFill>
        <p:spPr bwMode="auto">
          <a:xfrm>
            <a:off x="3203848" y="2652838"/>
            <a:ext cx="2664296" cy="298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9" b="9190"/>
          <a:stretch/>
        </p:blipFill>
        <p:spPr bwMode="auto">
          <a:xfrm>
            <a:off x="6006857" y="2996951"/>
            <a:ext cx="2954273" cy="2017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3" b="100000" l="3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5" y="5404306"/>
            <a:ext cx="2146040" cy="143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3" b="100000" l="3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63" y="5427307"/>
            <a:ext cx="2146040" cy="143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2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5540" r="7798" b="3319"/>
          <a:stretch/>
        </p:blipFill>
        <p:spPr>
          <a:xfrm>
            <a:off x="395536" y="2636912"/>
            <a:ext cx="6280332" cy="408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Мини – музей «Здесь живут </a:t>
            </a:r>
            <a:r>
              <a:rPr lang="ru-RU" b="1" dirty="0" smtClean="0">
                <a:solidFill>
                  <a:srgbClr val="FFFF00"/>
                </a:solidFill>
              </a:rPr>
              <a:t>батарейки»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835696" cy="13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636912"/>
            <a:ext cx="7272807" cy="4104455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b="1" dirty="0">
                <a:solidFill>
                  <a:schemeClr val="tx1"/>
                </a:solidFill>
              </a:rPr>
              <a:t>Батарейки оказывают вредное воздействие на окружающую среду.</a:t>
            </a:r>
          </a:p>
          <a:p>
            <a:r>
              <a:rPr lang="ru-RU" b="1" dirty="0">
                <a:solidFill>
                  <a:schemeClr val="tx1"/>
                </a:solidFill>
              </a:rPr>
              <a:t>	Большая часть жителей выбрасывают батарейки в мусорные баки.</a:t>
            </a:r>
          </a:p>
          <a:p>
            <a:r>
              <a:rPr lang="ru-RU" b="1" dirty="0">
                <a:solidFill>
                  <a:schemeClr val="tx1"/>
                </a:solidFill>
              </a:rPr>
              <a:t>	Если будут организованы пункты сбора использованных батареек, то многие люди будут сдавать батарейки, не заражая  окружающую среду.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Вывод: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860322" cy="13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ЦЕЛЬ ПРОЕКТА: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2924944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Формировать </a:t>
            </a:r>
            <a:r>
              <a:rPr lang="ru-RU" sz="3200" b="1" dirty="0">
                <a:solidFill>
                  <a:schemeClr val="tx1"/>
                </a:solidFill>
              </a:rPr>
              <a:t>представление у детей о пользе и вреде батарейки, о влияние использованных батареек на окружающую среду,  о способах их утилизации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Изучить </a:t>
            </a:r>
            <a:r>
              <a:rPr lang="ru-RU" b="1" dirty="0">
                <a:solidFill>
                  <a:schemeClr val="tx1"/>
                </a:solidFill>
              </a:rPr>
              <a:t>классификацию и состав </a:t>
            </a:r>
            <a:r>
              <a:rPr lang="ru-RU" b="1" dirty="0" smtClean="0">
                <a:solidFill>
                  <a:schemeClr val="tx1"/>
                </a:solidFill>
              </a:rPr>
              <a:t>батареек;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писать </a:t>
            </a:r>
            <a:r>
              <a:rPr lang="ru-RU" b="1" dirty="0">
                <a:solidFill>
                  <a:schemeClr val="tx1"/>
                </a:solidFill>
              </a:rPr>
              <a:t>влияние батареек на окружающую </a:t>
            </a:r>
            <a:r>
              <a:rPr lang="ru-RU" b="1" dirty="0" smtClean="0">
                <a:solidFill>
                  <a:schemeClr val="tx1"/>
                </a:solidFill>
              </a:rPr>
              <a:t>среду;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истематизировать </a:t>
            </a:r>
            <a:r>
              <a:rPr lang="ru-RU" b="1" dirty="0">
                <a:solidFill>
                  <a:schemeClr val="tx1"/>
                </a:solidFill>
              </a:rPr>
              <a:t>полученные </a:t>
            </a:r>
            <a:r>
              <a:rPr lang="ru-RU" b="1" dirty="0" smtClean="0">
                <a:solidFill>
                  <a:schemeClr val="tx1"/>
                </a:solidFill>
              </a:rPr>
              <a:t>материалы;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ровести </a:t>
            </a:r>
            <a:r>
              <a:rPr lang="ru-RU" b="1" dirty="0">
                <a:solidFill>
                  <a:schemeClr val="tx1"/>
                </a:solidFill>
              </a:rPr>
              <a:t>опыты с батарейкой с целью проверки </a:t>
            </a:r>
            <a:r>
              <a:rPr lang="ru-RU" b="1" dirty="0" smtClean="0">
                <a:solidFill>
                  <a:schemeClr val="tx1"/>
                </a:solidFill>
              </a:rPr>
              <a:t>гипотезы;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Изучить  </a:t>
            </a:r>
            <a:r>
              <a:rPr lang="ru-RU" b="1" dirty="0">
                <a:solidFill>
                  <a:schemeClr val="tx1"/>
                </a:solidFill>
              </a:rPr>
              <a:t>мнение  участников  образовательного  процесса  по  </a:t>
            </a:r>
            <a:r>
              <a:rPr lang="ru-RU" b="1" dirty="0" smtClean="0">
                <a:solidFill>
                  <a:schemeClr val="tx1"/>
                </a:solidFill>
              </a:rPr>
              <a:t>вопросу;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утилизации </a:t>
            </a:r>
            <a:r>
              <a:rPr lang="ru-RU" b="1" dirty="0" smtClean="0">
                <a:solidFill>
                  <a:schemeClr val="tx1"/>
                </a:solidFill>
              </a:rPr>
              <a:t>батареек;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воспитывать </a:t>
            </a:r>
            <a:r>
              <a:rPr lang="ru-RU" b="1" dirty="0">
                <a:solidFill>
                  <a:schemeClr val="tx1"/>
                </a:solidFill>
              </a:rPr>
              <a:t>бережное отношение к </a:t>
            </a:r>
            <a:r>
              <a:rPr lang="ru-RU" b="1" dirty="0" smtClean="0">
                <a:solidFill>
                  <a:schemeClr val="tx1"/>
                </a:solidFill>
              </a:rPr>
              <a:t>природе;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ЗАДАЧИ </a:t>
            </a:r>
            <a:r>
              <a:rPr lang="ru-RU" sz="4000" b="1" dirty="0" smtClean="0">
                <a:solidFill>
                  <a:srgbClr val="FFFF00"/>
                </a:solidFill>
              </a:rPr>
              <a:t>ПРОЕКТА: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88959"/>
            <a:ext cx="2088232" cy="187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Информация для родителей: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Проекты Экология\Проект\Фото\0HrKOS3Qv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9" y="4598532"/>
            <a:ext cx="2087294" cy="2000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54" y="5480498"/>
            <a:ext cx="2146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97839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батарейках содержится множество различных опасных и вредных металлов, которые наносят существенный вред нашему здоровью. Не все знают, что ядовитые вещества из батареек проникают в почву, в подземные воды, попадают в море и водохранилища, из которых мы пьем воду, не думая, что вредные вещества с кипячением не исчезают, ведь они не микробы.</a:t>
            </a:r>
          </a:p>
        </p:txBody>
      </p:sp>
    </p:spTree>
    <p:extLst>
      <p:ext uri="{BB962C8B-B14F-4D97-AF65-F5344CB8AC3E}">
        <p14:creationId xmlns:p14="http://schemas.microsoft.com/office/powerpoint/2010/main" val="4986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9"/>
          <a:stretch/>
        </p:blipFill>
        <p:spPr>
          <a:xfrm>
            <a:off x="179512" y="2300236"/>
            <a:ext cx="3241964" cy="2712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Изготовление контейнеров для сбора батареек в группе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8"/>
          <a:stretch/>
        </p:blipFill>
        <p:spPr bwMode="auto">
          <a:xfrm>
            <a:off x="3779913" y="3115693"/>
            <a:ext cx="2736304" cy="334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98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332172"/>
            <a:ext cx="2146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8321" r="21214" b="12608"/>
          <a:stretch/>
        </p:blipFill>
        <p:spPr>
          <a:xfrm>
            <a:off x="467544" y="2709585"/>
            <a:ext cx="2448272" cy="4014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165051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У</a:t>
            </a:r>
            <a:r>
              <a:rPr lang="ru-RU" sz="4000" b="1" dirty="0" smtClean="0">
                <a:solidFill>
                  <a:srgbClr val="FFFF00"/>
                </a:solidFill>
              </a:rPr>
              <a:t>частие </a:t>
            </a:r>
            <a:r>
              <a:rPr lang="ru-RU" sz="4000" b="1" dirty="0">
                <a:solidFill>
                  <a:srgbClr val="FFFF00"/>
                </a:solidFill>
              </a:rPr>
              <a:t>в акции 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«</a:t>
            </a:r>
            <a:r>
              <a:rPr lang="ru-RU" sz="4000" b="1" dirty="0">
                <a:solidFill>
                  <a:srgbClr val="FFFF00"/>
                </a:solidFill>
              </a:rPr>
              <a:t>Батарейки сдавайтесь!»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8" t="3619" b="7579"/>
          <a:stretch/>
        </p:blipFill>
        <p:spPr bwMode="auto">
          <a:xfrm>
            <a:off x="6229583" y="2708920"/>
            <a:ext cx="2520280" cy="4015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" b="100000" l="0" r="99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08948"/>
            <a:ext cx="2692132" cy="17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5390" y="3096605"/>
            <a:ext cx="4119728" cy="30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47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Первая партия использованных батареек была сдана в пункт приема.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2"/>
          <a:stretch/>
        </p:blipFill>
        <p:spPr>
          <a:xfrm>
            <a:off x="395536" y="2276872"/>
            <a:ext cx="3885736" cy="2545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Просмотр мультфильма </a:t>
            </a:r>
            <a:r>
              <a:rPr lang="ru-RU" b="1" dirty="0" err="1">
                <a:solidFill>
                  <a:srgbClr val="FFFF00"/>
                </a:solidFill>
              </a:rPr>
              <a:t>Фиксики</a:t>
            </a:r>
            <a:r>
              <a:rPr lang="ru-RU" b="1" dirty="0">
                <a:solidFill>
                  <a:srgbClr val="FFFF00"/>
                </a:solidFill>
              </a:rPr>
              <a:t> «Батарейки»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5"/>
          <a:stretch/>
        </p:blipFill>
        <p:spPr bwMode="auto">
          <a:xfrm>
            <a:off x="4932040" y="3645024"/>
            <a:ext cx="3923928" cy="258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2146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Дидактическая игра «Батарейка – розетка. Назови и расскажи».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b="15052"/>
          <a:stretch/>
        </p:blipFill>
        <p:spPr bwMode="auto">
          <a:xfrm>
            <a:off x="179512" y="2743200"/>
            <a:ext cx="3312368" cy="3027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b="9090"/>
          <a:stretch/>
        </p:blipFill>
        <p:spPr bwMode="auto">
          <a:xfrm>
            <a:off x="5783948" y="2996952"/>
            <a:ext cx="3096344" cy="363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98" l="0" r="99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91122"/>
            <a:ext cx="2146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213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Батарейка:  польза или  вред</vt:lpstr>
      <vt:lpstr> ЦЕЛЬ ПРОЕКТА: </vt:lpstr>
      <vt:lpstr>ЗАДАЧИ ПРОЕКТА:</vt:lpstr>
      <vt:lpstr>Информация для родителей:</vt:lpstr>
      <vt:lpstr>Изготовление контейнеров для сбора батареек в группе</vt:lpstr>
      <vt:lpstr>Участие в акции  «Батарейки сдавайтесь!»</vt:lpstr>
      <vt:lpstr>Первая партия использованных батареек была сдана в пункт приема.</vt:lpstr>
      <vt:lpstr>Просмотр мультфильма Фиксики «Батарейки»</vt:lpstr>
      <vt:lpstr>Дидактическая игра «Батарейка – розетка. Назови и расскажи».</vt:lpstr>
      <vt:lpstr>Опыт с батарейкой</vt:lpstr>
      <vt:lpstr>НОД «Осторожно электроприборы»</vt:lpstr>
      <vt:lpstr>Мини – музей «Здесь живут батарейки»</vt:lpstr>
      <vt:lpstr>Вывод: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Батарейка:  польза или  вред</dc:title>
  <dc:creator>1</dc:creator>
  <cp:lastModifiedBy>1</cp:lastModifiedBy>
  <cp:revision>18</cp:revision>
  <dcterms:created xsi:type="dcterms:W3CDTF">2021-02-26T10:08:14Z</dcterms:created>
  <dcterms:modified xsi:type="dcterms:W3CDTF">2021-05-19T14:25:10Z</dcterms:modified>
</cp:coreProperties>
</file>