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static.ngs.ru/realty/photo/47d081937ee953722bb37d2be35fca06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http://samlib.ru/img/c/chuksin_n_j/17_may_07/05_2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http://plantsvideoworld.ru/wp-content/uploads/Osoka.jpg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donata-chuvashia42.narod.ru/img_0001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6011"/>
          <a:stretch>
            <a:fillRect/>
          </a:stretch>
        </p:blipFill>
        <p:spPr bwMode="auto">
          <a:xfrm>
            <a:off x="-1" y="-1"/>
            <a:ext cx="912077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средняя школа № 5 г. Павлово</a:t>
            </a:r>
          </a:p>
          <a:p>
            <a:pPr>
              <a:buNone/>
            </a:pPr>
            <a:endParaRPr lang="ru-RU" sz="1400" i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i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Отделение: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естественнонаучное</a:t>
            </a:r>
          </a:p>
          <a:p>
            <a:pPr>
              <a:buNone/>
            </a:pPr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Секция: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географическая</a:t>
            </a:r>
          </a:p>
          <a:p>
            <a:pPr>
              <a:buNone/>
            </a:pP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ctr">
              <a:buNone/>
            </a:pPr>
            <a:r>
              <a:rPr lang="ru-RU" sz="2800" b="1" dirty="0" err="1" smtClean="0">
                <a:ln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– исследовательская работа</a:t>
            </a:r>
          </a:p>
          <a:p>
            <a:pPr algn="ctr">
              <a:buNone/>
            </a:pPr>
            <a:r>
              <a:rPr lang="ru-RU" sz="2800" b="1" dirty="0" smtClean="0">
                <a:ln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«Возрожденное озеро» </a:t>
            </a:r>
          </a:p>
          <a:p>
            <a:pPr algn="r"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Выполнила: </a:t>
            </a:r>
          </a:p>
          <a:p>
            <a:pPr algn="r">
              <a:buNone/>
            </a:pP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1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Ястребова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Виктория, </a:t>
            </a:r>
          </a:p>
          <a:p>
            <a:pPr algn="r">
              <a:buNone/>
            </a:pP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ученица 7 «Б» класса, 13 лет</a:t>
            </a:r>
          </a:p>
          <a:p>
            <a:pPr algn="r">
              <a:buNone/>
            </a:pP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pPr algn="r">
              <a:buNone/>
            </a:pP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Водянова Н.М., </a:t>
            </a:r>
          </a:p>
          <a:p>
            <a:pPr algn="r">
              <a:buNone/>
            </a:pP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учитель географии</a:t>
            </a:r>
          </a:p>
          <a:p>
            <a:pPr>
              <a:lnSpc>
                <a:spcPct val="170000"/>
              </a:lnSpc>
              <a:buNone/>
            </a:pP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1400" i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Павлово 2018г.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027" name="Picture 3" descr="http://static.ngs.ru/realty/photo/47d081937ee953722bb37d2be35fca06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357158" y="3143248"/>
            <a:ext cx="3786214" cy="269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donata-chuvashia42.narod.ru/img_0001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6011"/>
          <a:stretch>
            <a:fillRect/>
          </a:stretch>
        </p:blipFill>
        <p:spPr bwMode="auto">
          <a:xfrm>
            <a:off x="-1" y="-1"/>
            <a:ext cx="912077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endParaRPr lang="ru-RU" sz="1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1429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Выбор за тобой!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32" y="114298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5" descr="SAM_23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3429024" cy="259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71472" y="3286124"/>
            <a:ext cx="2643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было</a:t>
            </a:r>
            <a:endParaRPr lang="ru-RU" sz="1600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image-0-02-04-fcef59f8062322df207e226a63fe0f45207529766ddda8661fa404469c27e182-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3521262" cy="264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785786" y="6215082"/>
            <a:ext cx="2643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стало</a:t>
            </a:r>
            <a:endParaRPr lang="ru-RU" sz="1600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3429000"/>
            <a:ext cx="2643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должно оставаться</a:t>
            </a:r>
            <a:endParaRPr lang="ru-RU" sz="1600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s1.fotokto.ru/photo/full/321/3213239.jpg"/>
          <p:cNvPicPr>
            <a:picLocks noChangeAspect="1" noChangeArrowheads="1"/>
          </p:cNvPicPr>
          <p:nvPr/>
        </p:nvPicPr>
        <p:blipFill>
          <a:blip r:embed="rId5" cstate="print"/>
          <a:srcRect l="2163" t="3119" r="2669" b="3317"/>
          <a:stretch>
            <a:fillRect/>
          </a:stretch>
        </p:blipFill>
        <p:spPr bwMode="auto">
          <a:xfrm>
            <a:off x="4929190" y="3857628"/>
            <a:ext cx="37719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" descr="D:\Desktop\фото озеро\DSCN08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928670"/>
            <a:ext cx="3429024" cy="257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donata-chuvashia42.narod.ru/img_0001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6011"/>
          <a:stretch>
            <a:fillRect/>
          </a:stretch>
        </p:blipFill>
        <p:spPr bwMode="auto">
          <a:xfrm>
            <a:off x="-1" y="-1"/>
            <a:ext cx="912077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endParaRPr lang="ru-RU" sz="1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SAM_23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5126411" cy="388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5984" y="428604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«Вода!.. Ты величайшее в мире богатство, но и самое непрочное…</a:t>
            </a:r>
            <a:endParaRPr lang="ru-RU" sz="1600" b="1" i="1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не терпишь примесей, не выносишь ничего чужеродного,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божество, которое так легко спугнуть.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ты даёшь нам бесконечно простое счастье.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Твоим милосердием отворяются иссякшие родники сердца…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не просто необходима для жизни, ты и есть сама жизнь!»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Антуан</a:t>
            </a:r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 Сент-Экзюпери «Планета людей»</a:t>
            </a:r>
            <a:endParaRPr lang="ru-RU" sz="1600" b="1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donata-chuvashia42.narod.ru/img_0001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6011"/>
          <a:stretch>
            <a:fillRect/>
          </a:stretch>
        </p:blipFill>
        <p:spPr bwMode="auto">
          <a:xfrm>
            <a:off x="-1" y="-1"/>
            <a:ext cx="912077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endParaRPr lang="ru-RU" sz="1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428868"/>
            <a:ext cx="8286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1.Узнать историю возникновения водоема.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Изучить природные условия, необходимые для образования озера.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Проанализировать причины гибели и восстановления водоема.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Составить рекомендации по предупреждению гибели водоема.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Собрать доказательства и сделать выводы.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57166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и задачи работы</a:t>
            </a:r>
          </a:p>
          <a:p>
            <a:pPr algn="ctr"/>
            <a:endParaRPr lang="ru-RU" sz="32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114298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128586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водоема «Осинник» Павловского района,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природного наследия моей малой родины.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donata-chuvashia42.narod.ru/img_0001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6011"/>
          <a:stretch>
            <a:fillRect/>
          </a:stretch>
        </p:blipFill>
        <p:spPr bwMode="auto">
          <a:xfrm>
            <a:off x="-1" y="-1"/>
            <a:ext cx="912077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endParaRPr lang="ru-RU" sz="1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5716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Географическая характеристика водоема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32" y="114298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 descr="22"/>
          <p:cNvPicPr>
            <a:picLocks noChangeAspect="1" noChangeArrowheads="1"/>
          </p:cNvPicPr>
          <p:nvPr/>
        </p:nvPicPr>
        <p:blipFill>
          <a:blip r:embed="rId3" cstate="print"/>
          <a:srcRect l="9129" t="8904" r="9802" b="8891"/>
          <a:stretch>
            <a:fillRect/>
          </a:stretch>
        </p:blipFill>
        <p:spPr bwMode="auto">
          <a:xfrm>
            <a:off x="785786" y="1071546"/>
            <a:ext cx="3286148" cy="470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21"/>
          <p:cNvPicPr>
            <a:picLocks noChangeAspect="1" noChangeArrowheads="1"/>
          </p:cNvPicPr>
          <p:nvPr/>
        </p:nvPicPr>
        <p:blipFill>
          <a:blip r:embed="rId4"/>
          <a:srcRect l="8510" t="9062" r="8853" b="8784"/>
          <a:stretch>
            <a:fillRect/>
          </a:stretch>
        </p:blipFill>
        <p:spPr bwMode="auto">
          <a:xfrm>
            <a:off x="4786314" y="1098801"/>
            <a:ext cx="3357586" cy="47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214942" y="585789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Рельеф территории водоема (вид сверху)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585789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Маршрут от водоема до школы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donata-chuvashia42.narod.ru/img_0001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6011"/>
          <a:stretch>
            <a:fillRect/>
          </a:stretch>
        </p:blipFill>
        <p:spPr bwMode="auto">
          <a:xfrm>
            <a:off x="-1" y="-1"/>
            <a:ext cx="912077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endParaRPr lang="ru-RU" sz="1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57166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Исследование условий, необходимых для образования водоема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32" y="114298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386" name="Picture 2" descr="image-0-02-04-f2a3e93c159c783d97d5f2afd950c1fccd66223fa81f0e676ba718a983383fbc-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357298"/>
            <a:ext cx="3000396" cy="2251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http://plantsvideoworld.ru/wp-content/uploads/Osoka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14348" y="4000504"/>
            <a:ext cx="2714644" cy="193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samlib.ru/img/c/chuksin_n_j/17_may_07/05_20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42910" y="1357298"/>
            <a:ext cx="2857520" cy="214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928662" y="3500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Мать и мачеха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58578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Осока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48" y="592933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Древесная растительность </a:t>
            </a:r>
          </a:p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берегу водоема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350043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Котловина водоема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DSCN24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3929066"/>
            <a:ext cx="2786082" cy="20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21"/>
          <p:cNvPicPr>
            <a:picLocks noChangeAspect="1" noChangeArrowheads="1"/>
          </p:cNvPicPr>
          <p:nvPr/>
        </p:nvPicPr>
        <p:blipFill>
          <a:blip r:embed="rId9" cstate="print"/>
          <a:srcRect l="24665" t="52651" r="8853" b="8784"/>
          <a:stretch>
            <a:fillRect/>
          </a:stretch>
        </p:blipFill>
        <p:spPr bwMode="auto">
          <a:xfrm>
            <a:off x="6643702" y="1500174"/>
            <a:ext cx="2155850" cy="176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6572264" y="321468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Котловина пруда</a:t>
            </a:r>
          </a:p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(вид сверху)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donata-chuvashia42.narod.ru/img_0001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6011"/>
          <a:stretch>
            <a:fillRect/>
          </a:stretch>
        </p:blipFill>
        <p:spPr bwMode="auto">
          <a:xfrm>
            <a:off x="-1" y="-1"/>
            <a:ext cx="912077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42852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endParaRPr lang="ru-RU" sz="1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42852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Причины гибели водоема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32" y="114298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413" name="Picture 5" descr="D:\Данные\ФОТО\родному району чистые водоемы 2014\SAM_2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86190"/>
            <a:ext cx="3276553" cy="245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D:\Данные\ФОТО\родному району чистые водоемы 2014\SAM_23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85794"/>
            <a:ext cx="3371805" cy="252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071670" y="621508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Разрастание болотной растительности  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335756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Сбор бытового мусора на прибрежной территории водоема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D:\Desktop\фото озеро\DSCN2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86190"/>
            <a:ext cx="3287763" cy="2466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Desktop\фото озеро\DSCN24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785794"/>
            <a:ext cx="3476060" cy="260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donata-chuvashia42.narod.ru/img_0001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6011"/>
          <a:stretch>
            <a:fillRect/>
          </a:stretch>
        </p:blipFill>
        <p:spPr bwMode="auto">
          <a:xfrm>
            <a:off x="-1" y="-1"/>
            <a:ext cx="912077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endParaRPr lang="ru-RU" sz="1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1429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Попытка школьников спасти озеро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32" y="114298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434" name="Picture 2" descr="SAM_5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2888599" cy="217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SAM_24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928670"/>
            <a:ext cx="2999509" cy="225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214810" y="300037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Установка агитационного плаката на берегу водоема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300037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Интервью с участниками экологической акции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D:\Данные\ФОТО\родному району чистые водоемы 2014\SAM_23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714752"/>
            <a:ext cx="3024209" cy="2268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D:\Данные\ФОТО\родному району чистые водоемы 2014\SAM_23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14752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D:\Данные\ФОТО\родному району чистые водоемы 2014\SAM_23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786190"/>
            <a:ext cx="2833675" cy="212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571604" y="607220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Уборка прибрежной территории водоема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donata-chuvashia42.narod.ru/img_0001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6011"/>
          <a:stretch>
            <a:fillRect/>
          </a:stretch>
        </p:blipFill>
        <p:spPr bwMode="auto">
          <a:xfrm>
            <a:off x="-1" y="-1"/>
            <a:ext cx="912077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endParaRPr lang="ru-RU" sz="1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Возрождение озера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32" y="114298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460" name="Picture 4" descr="image-0-02-05-0558ea6cd2e33d4ad8705fadc8e46107a9cc83b7fc6a3cde9835b28a58093abc-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2957832" cy="221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image-0-02-04-34614278f9959b742aabadd745aa8240dc365d0ee0414ccf1b915bdd2765de45-V"/>
          <p:cNvPicPr>
            <a:picLocks noChangeAspect="1" noChangeArrowheads="1"/>
          </p:cNvPicPr>
          <p:nvPr/>
        </p:nvPicPr>
        <p:blipFill>
          <a:blip r:embed="rId4" cstate="print"/>
          <a:srcRect t="24809"/>
          <a:stretch>
            <a:fillRect/>
          </a:stretch>
        </p:blipFill>
        <p:spPr bwMode="auto">
          <a:xfrm>
            <a:off x="142844" y="428604"/>
            <a:ext cx="2274875" cy="228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image-0-02-05-d384089b9811796f7c2b479a3cdfcbb0476e3573b3f46456c1f050f247ff3d06-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500306"/>
            <a:ext cx="2836734" cy="212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image-0-02-05-729d82d96946736cd44cd38b7cc595532db5c4aa060ad03d7c60e3ce18202c40-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642918"/>
            <a:ext cx="2855238" cy="213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image-0-02-04-fcef59f8062322df207e226a63fe0f45207529766ddda8661fa404469c27e182-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9962" y="1500174"/>
            <a:ext cx="2664038" cy="199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image-0-02-04-f2a3e93c159c783d97d5f2afd950c1fccd66223fa81f0e676ba718a983383fbc-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3143248"/>
            <a:ext cx="2690874" cy="201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42844" y="25717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Запуск рыбы в пруд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072206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Осушение и очистка дна водоема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628652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Водоем заполнен свежей водой</a:t>
            </a:r>
            <a:endParaRPr lang="ru-RU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AutoShape 9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" name="Picture 1" descr="D:\Desktop\фото озеро\DSCN08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4572008"/>
            <a:ext cx="2546030" cy="190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donata-chuvashia42.narod.ru/img_0001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6011"/>
          <a:stretch>
            <a:fillRect/>
          </a:stretch>
        </p:blipFill>
        <p:spPr bwMode="auto">
          <a:xfrm>
            <a:off x="-1" y="-1"/>
            <a:ext cx="9120773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42852"/>
            <a:ext cx="8643998" cy="6500858"/>
          </a:xfrm>
          <a:prstGeom prst="roundRect">
            <a:avLst>
              <a:gd name="adj" fmla="val 1467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None/>
            </a:pPr>
            <a:endParaRPr lang="ru-RU" sz="1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Практические рекомендации по предупреждению гибели водоема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32" y="114298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2" name="AutoShape 2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2" name="AutoShape 22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4" name="AutoShape 24" descr="http://highway61.ru/image3.png?i=14066&amp;k=kosa-kosit-travu-f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6" name="Picture 26" descr="https://s.pfst.net/2011.07/7237672067dfaf1885d6e4b39272dd5887200677e5_b.jpg"/>
          <p:cNvPicPr>
            <a:picLocks noChangeAspect="1" noChangeArrowheads="1"/>
          </p:cNvPicPr>
          <p:nvPr/>
        </p:nvPicPr>
        <p:blipFill>
          <a:blip r:embed="rId3"/>
          <a:srcRect r="8018"/>
          <a:stretch>
            <a:fillRect/>
          </a:stretch>
        </p:blipFill>
        <p:spPr bwMode="auto">
          <a:xfrm>
            <a:off x="357158" y="1000108"/>
            <a:ext cx="1810946" cy="278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0" y="3643314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Борьба с излишней растительностью</a:t>
            </a:r>
            <a:endParaRPr lang="ru-RU" sz="1600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8" name="AutoShape 28" descr="https://www.metod-kopilka.ru/images/doc/47/42493/img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0" name="Picture 30" descr="https://www.metod-kopilka.ru/images/doc/47/42493/img29.jpg"/>
          <p:cNvPicPr>
            <a:picLocks noChangeAspect="1" noChangeArrowheads="1"/>
          </p:cNvPicPr>
          <p:nvPr/>
        </p:nvPicPr>
        <p:blipFill>
          <a:blip r:embed="rId4" cstate="print"/>
          <a:srcRect t="25000"/>
          <a:stretch>
            <a:fillRect/>
          </a:stretch>
        </p:blipFill>
        <p:spPr bwMode="auto">
          <a:xfrm>
            <a:off x="4643438" y="4500570"/>
            <a:ext cx="368302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1357290" y="564357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Биологический метод очистки водоемов – разведение водоплавающих птиц</a:t>
            </a:r>
            <a:endParaRPr lang="ru-RU" sz="1600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2" name="Picture 32" descr="http://turkistonpress.uz/admin/images/article/590331b5ce2f900015%20EKALOGIYA.jpg"/>
          <p:cNvPicPr>
            <a:picLocks noChangeAspect="1" noChangeArrowheads="1"/>
          </p:cNvPicPr>
          <p:nvPr/>
        </p:nvPicPr>
        <p:blipFill>
          <a:blip r:embed="rId5"/>
          <a:srcRect t="9396"/>
          <a:stretch>
            <a:fillRect/>
          </a:stretch>
        </p:blipFill>
        <p:spPr bwMode="auto">
          <a:xfrm>
            <a:off x="5929322" y="1071546"/>
            <a:ext cx="2732150" cy="225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5643570" y="321468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Посадка кустарников на берегу водоема предотвращает смыв склонов и образование ила на дне</a:t>
            </a:r>
            <a:endParaRPr lang="ru-RU" sz="1600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4" name="Picture 34" descr="http://900igr.net/datai/chelovek/Pravila-v-lesu.files/0012-029-Ne-ostavljaj-musor-v-lesu.jpg"/>
          <p:cNvPicPr>
            <a:picLocks noChangeAspect="1" noChangeArrowheads="1"/>
          </p:cNvPicPr>
          <p:nvPr/>
        </p:nvPicPr>
        <p:blipFill>
          <a:blip r:embed="rId6"/>
          <a:srcRect r="41780"/>
          <a:stretch>
            <a:fillRect/>
          </a:stretch>
        </p:blipFill>
        <p:spPr bwMode="auto">
          <a:xfrm>
            <a:off x="2714613" y="1000109"/>
            <a:ext cx="224590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2643174" y="3357562"/>
            <a:ext cx="264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десантных работ по очистке территории от бытового мусора</a:t>
            </a:r>
            <a:endParaRPr lang="ru-RU" sz="1600" b="1" i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283</Words>
  <PresentationFormat>Экран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19</cp:revision>
  <dcterms:created xsi:type="dcterms:W3CDTF">2018-01-17T10:40:47Z</dcterms:created>
  <dcterms:modified xsi:type="dcterms:W3CDTF">2018-01-30T19:09:35Z</dcterms:modified>
</cp:coreProperties>
</file>