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cliparts.co/cliparts/dc4/8xq/dc48xqedi.gi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1822" y="332656"/>
            <a:ext cx="7772400" cy="1656184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 финансовой грамотности</a:t>
            </a:r>
            <a:endParaRPr lang="ru-RU" sz="4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916832"/>
            <a:ext cx="6400800" cy="720080"/>
          </a:xfrm>
          <a:noFill/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такое деньги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666" y="5661248"/>
            <a:ext cx="4547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Воспитатель: Шестакова Елена Николаевна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970" y="6406555"/>
            <a:ext cx="161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Архангельск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6030580"/>
            <a:ext cx="2835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МБДОУ № 77 «Морошка»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87" y="2564903"/>
            <a:ext cx="5469409" cy="299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6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4368485" cy="3744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9952" y="422466"/>
            <a:ext cx="42484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Здравствуйте, ребята!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Я, Вася </a:t>
            </a:r>
            <a:r>
              <a:rPr lang="ru-RU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Экономкин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Посмотрите, что я принес.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01008"/>
            <a:ext cx="3816424" cy="29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4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836712"/>
            <a:ext cx="58765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кошелек мы их кладем, </a:t>
            </a:r>
          </a:p>
          <a:p>
            <a:r>
              <a:rPr lang="ru-RU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ними в магазин идем.</a:t>
            </a:r>
            <a:endParaRPr lang="ru-RU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212976"/>
            <a:ext cx="4027515" cy="287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52931" y="264841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нам нужны деньги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68932"/>
            <a:ext cx="2520280" cy="1962459"/>
          </a:xfrm>
          <a:prstGeom prst="rect">
            <a:avLst/>
          </a:prstGeom>
        </p:spPr>
      </p:pic>
      <p:pic>
        <p:nvPicPr>
          <p:cNvPr id="6" name="Игрушки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53" y="3828644"/>
            <a:ext cx="2989575" cy="2167441"/>
          </a:xfrm>
          <a:prstGeom prst="rect">
            <a:avLst/>
          </a:prstGeom>
        </p:spPr>
      </p:pic>
      <p:pic>
        <p:nvPicPr>
          <p:cNvPr id="7" name="Развлечение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CBCBCB"/>
              </a:clrFrom>
              <a:clrTo>
                <a:srgbClr val="CBCB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7"/>
          <a:stretch/>
        </p:blipFill>
        <p:spPr>
          <a:xfrm>
            <a:off x="5364088" y="1408778"/>
            <a:ext cx="3240360" cy="2243249"/>
          </a:xfrm>
          <a:prstGeom prst="rect">
            <a:avLst/>
          </a:prstGeom>
        </p:spPr>
      </p:pic>
      <p:pic>
        <p:nvPicPr>
          <p:cNvPr id="8" name="Одежд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01008"/>
            <a:ext cx="2694829" cy="3187080"/>
          </a:xfrm>
          <a:prstGeom prst="rect">
            <a:avLst/>
          </a:prstGeom>
        </p:spPr>
      </p:pic>
      <p:sp>
        <p:nvSpPr>
          <p:cNvPr id="9" name="Еда"/>
          <p:cNvSpPr/>
          <p:nvPr/>
        </p:nvSpPr>
        <p:spPr>
          <a:xfrm>
            <a:off x="467544" y="1668932"/>
            <a:ext cx="2520280" cy="1983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34352" y="3828643"/>
            <a:ext cx="2989575" cy="2167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64088" y="1408778"/>
            <a:ext cx="3240360" cy="2222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96136" y="3501008"/>
            <a:ext cx="2880320" cy="3187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46" y="53150"/>
            <a:ext cx="1664874" cy="160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8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260648"/>
            <a:ext cx="4345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Откуда берутся деньги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6991"/>
            <a:ext cx="1831849" cy="1831849"/>
          </a:xfrm>
          <a:prstGeom prst="rect">
            <a:avLst/>
          </a:prstGeom>
        </p:spPr>
      </p:pic>
      <p:pic>
        <p:nvPicPr>
          <p:cNvPr id="6" name="работ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210" y="4077072"/>
            <a:ext cx="3024336" cy="2279363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7" name="небо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6"/>
          <a:stretch/>
        </p:blipFill>
        <p:spPr>
          <a:xfrm>
            <a:off x="5148064" y="1412776"/>
            <a:ext cx="3082232" cy="206248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8" name="Дерево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76872"/>
            <a:ext cx="2536122" cy="280831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0773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6256" y="4581128"/>
            <a:ext cx="2088232" cy="20882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7824" y="5625244"/>
            <a:ext cx="4201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можно заработать деньги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>
          <a:xfrm>
            <a:off x="6133620" y="372022"/>
            <a:ext cx="2398820" cy="23368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07888"/>
            <a:ext cx="2664296" cy="22013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72022"/>
            <a:ext cx="2520280" cy="24200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40" y="3140968"/>
            <a:ext cx="2055844" cy="30800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925" y="2852936"/>
            <a:ext cx="3384376" cy="267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7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5856" y="1042463"/>
            <a:ext cx="4462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выглядят деньги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8"/>
            <a:ext cx="1800200" cy="1800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204165"/>
            <a:ext cx="3127440" cy="2340112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56" y="2204864"/>
            <a:ext cx="3464804" cy="2312756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835696" y="458112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Купюры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45296" y="4650173"/>
            <a:ext cx="1071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Монеты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2299" y="5065286"/>
            <a:ext cx="18422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-бумажные;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-прямоугольные;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-шуршат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8184" y="5095001"/>
            <a:ext cx="18015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-металлические;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-круглые;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-звенят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99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5856" y="476671"/>
            <a:ext cx="2210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Источники:</a:t>
            </a:r>
            <a:endParaRPr lang="ru-RU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1412776"/>
            <a:ext cx="1808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Сеть Интернет</a:t>
            </a:r>
            <a:endParaRPr lang="ru-RU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825143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cliparts.co/cliparts/dc4/8xq/dc48xqedi.gif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3541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96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Уроки финансовой грамотности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Финансовая грамотность для дошкольников</dc:title>
  <dc:creator>Учебный класс</dc:creator>
  <cp:lastModifiedBy>Пользователь Windows</cp:lastModifiedBy>
  <cp:revision>15</cp:revision>
  <dcterms:created xsi:type="dcterms:W3CDTF">2018-12-10T09:28:41Z</dcterms:created>
  <dcterms:modified xsi:type="dcterms:W3CDTF">2018-12-11T09:26:20Z</dcterms:modified>
</cp:coreProperties>
</file>