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8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74177-056F-475C-82B6-410CD579A4A1}" type="datetimeFigureOut">
              <a:rPr lang="ru-RU" smtClean="0"/>
              <a:t>пн 17.02.20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4B896-60C4-4C75-9F1D-90BC065F0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1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4B896-60C4-4C75-9F1D-90BC065F09D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78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2F5-8DC1-4215-B9E1-FA6727CD18B3}" type="datetimeFigureOut">
              <a:rPr lang="ru-RU" smtClean="0"/>
              <a:t>пн 17.02.20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9A63-1D77-4D91-B232-59777A35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1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2F5-8DC1-4215-B9E1-FA6727CD18B3}" type="datetimeFigureOut">
              <a:rPr lang="ru-RU" smtClean="0"/>
              <a:t>пн 17.02.20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9A63-1D77-4D91-B232-59777A35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77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2F5-8DC1-4215-B9E1-FA6727CD18B3}" type="datetimeFigureOut">
              <a:rPr lang="ru-RU" smtClean="0"/>
              <a:t>пн 17.02.20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9A63-1D77-4D91-B232-59777A35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2F5-8DC1-4215-B9E1-FA6727CD18B3}" type="datetimeFigureOut">
              <a:rPr lang="ru-RU" smtClean="0"/>
              <a:t>пн 17.02.20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9A63-1D77-4D91-B232-59777A35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4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2F5-8DC1-4215-B9E1-FA6727CD18B3}" type="datetimeFigureOut">
              <a:rPr lang="ru-RU" smtClean="0"/>
              <a:t>пн 17.02.20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9A63-1D77-4D91-B232-59777A35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76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2F5-8DC1-4215-B9E1-FA6727CD18B3}" type="datetimeFigureOut">
              <a:rPr lang="ru-RU" smtClean="0"/>
              <a:t>пн 17.02.20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9A63-1D77-4D91-B232-59777A35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5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2F5-8DC1-4215-B9E1-FA6727CD18B3}" type="datetimeFigureOut">
              <a:rPr lang="ru-RU" smtClean="0"/>
              <a:t>пн 17.02.20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9A63-1D77-4D91-B232-59777A35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1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2F5-8DC1-4215-B9E1-FA6727CD18B3}" type="datetimeFigureOut">
              <a:rPr lang="ru-RU" smtClean="0"/>
              <a:t>пн 17.02.20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9A63-1D77-4D91-B232-59777A35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85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2F5-8DC1-4215-B9E1-FA6727CD18B3}" type="datetimeFigureOut">
              <a:rPr lang="ru-RU" smtClean="0"/>
              <a:t>пн 17.02.20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9A63-1D77-4D91-B232-59777A35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1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2F5-8DC1-4215-B9E1-FA6727CD18B3}" type="datetimeFigureOut">
              <a:rPr lang="ru-RU" smtClean="0"/>
              <a:t>пн 17.02.20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9A63-1D77-4D91-B232-59777A35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0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2F5-8DC1-4215-B9E1-FA6727CD18B3}" type="datetimeFigureOut">
              <a:rPr lang="ru-RU" smtClean="0"/>
              <a:t>пн 17.02.20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9A63-1D77-4D91-B232-59777A35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79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942F5-8DC1-4215-B9E1-FA6727CD18B3}" type="datetimeFigureOut">
              <a:rPr lang="ru-RU" smtClean="0"/>
              <a:t>пн 17.02.20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59A63-1D77-4D91-B232-59777A35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92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nar2050.org/storage/files/&#1059;&#1088;&#1072;&#1083;&#1086;&#1074;/1920px-Allegory_of_the_1st_partition_of_Poland_crop.jpg" TargetMode="External"/><Relationship Id="rId13" Type="http://schemas.openxmlformats.org/officeDocument/2006/relationships/hyperlink" Target="https://studref.com/htm/img/9/7412/61.png" TargetMode="External"/><Relationship Id="rId3" Type="http://schemas.openxmlformats.org/officeDocument/2006/relationships/hyperlink" Target="http://900igr.net/up/datai/194763/0017-017-.png" TargetMode="External"/><Relationship Id="rId7" Type="http://schemas.openxmlformats.org/officeDocument/2006/relationships/hyperlink" Target="https://avatars.mds.yandex.net/get-pdb/1790044/73f15562-7be6-4944-b373-b60e253f2a45/s1200" TargetMode="External"/><Relationship Id="rId12" Type="http://schemas.openxmlformats.org/officeDocument/2006/relationships/hyperlink" Target="https://pbs.twimg.com/media/DgI_4WcX0AAZZiE.jpg:large" TargetMode="External"/><Relationship Id="rId17" Type="http://schemas.openxmlformats.org/officeDocument/2006/relationships/hyperlink" Target="https://www.medius.ru/upload/iblock/759/7595efdab82a493ea2fab03ce7c53880.jpg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img-fotki.yandex.ru/get/148218/15397073.5e9/0_16705b_9f0f249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atars.mds.yandex.net/get-zen_doc/1857554/pub_5cb760ad374cc200b426b7c3_5cb760be51095b00b39e213d/scale_1200" TargetMode="External"/><Relationship Id="rId11" Type="http://schemas.openxmlformats.org/officeDocument/2006/relationships/hyperlink" Target="https://turambar.ru/files/--------------------_umjo8k5e.-------------------------.jpg" TargetMode="External"/><Relationship Id="rId5" Type="http://schemas.openxmlformats.org/officeDocument/2006/relationships/hyperlink" Target="https://avatars.mds.yandex.net/get-pdb/2821981/81dc9eb4-b0a1-430d-a205-e082a9c3aea8/s1200" TargetMode="External"/><Relationship Id="rId15" Type="http://schemas.openxmlformats.org/officeDocument/2006/relationships/hyperlink" Target="https://avatars.mds.yandex.net/get-zen_doc/1337093/pub_5c61b42782ef4c00ac6fad62_5c61b44c82ef4c00ac6fad63/scale_1200" TargetMode="External"/><Relationship Id="rId10" Type="http://schemas.openxmlformats.org/officeDocument/2006/relationships/hyperlink" Target="https://avatars.mds.yandex.net/get-pdb/1521215/aae7c5d3-d844-4f3e-8b8f-e04f22fc79b9/s1200" TargetMode="External"/><Relationship Id="rId4" Type="http://schemas.openxmlformats.org/officeDocument/2006/relationships/hyperlink" Target="https://ic.pics.livejournal.com/blogrev/36800038/876604/876604_900.jpg" TargetMode="External"/><Relationship Id="rId9" Type="http://schemas.openxmlformats.org/officeDocument/2006/relationships/hyperlink" Target="https://en.numista.com/catalogue/photos/exonumia/19315-original.jpg" TargetMode="External"/><Relationship Id="rId14" Type="http://schemas.openxmlformats.org/officeDocument/2006/relationships/hyperlink" Target="http://history.syktnet.ru/03/001/23/img/03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3790" y="2598237"/>
            <a:ext cx="9144000" cy="94035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«Хронология»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8362" y="4118184"/>
            <a:ext cx="9144000" cy="165576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</a:t>
            </a: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ГОТОВ К ВПР</a:t>
            </a: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Подсчитайте свои баллы!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719391" cy="224664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7-8 – «ОТЛИЧНО»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5-7 – «ХОРОШО»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3-4 – «ПЛОХО»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 – «ОЧЕНЬ ПЛОХО»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https://avatars.mds.yandex.net/get-pdb/2115127/7c7331b1-1f70-4208-9ae2-c9740b00ee49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862" y="1486044"/>
            <a:ext cx="4497573" cy="391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avatars.mds.yandex.net/get-zen_doc/245342/pub_5b4c6ec85c616b00a95b8fd1_5b4c7f662e3a8e00a849c7e0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44" y="4072270"/>
            <a:ext cx="3577647" cy="234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131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2810" y="156579"/>
            <a:ext cx="8706853" cy="340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Список использованных источников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736" y="670592"/>
            <a:ext cx="11049000" cy="6187408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/>
              <a:t>1.  История. ВПР. 8 класс. 10 тренировочных вариантов: учебно-методическое пособие/ Р.В. </a:t>
            </a:r>
            <a:r>
              <a:rPr lang="ru-RU" sz="2900" dirty="0" err="1" smtClean="0"/>
              <a:t>Пазин</a:t>
            </a:r>
            <a:r>
              <a:rPr lang="ru-RU" sz="2900" dirty="0" smtClean="0"/>
              <a:t>, И.В. </a:t>
            </a:r>
            <a:r>
              <a:rPr lang="ru-RU" sz="2900" dirty="0" err="1" smtClean="0"/>
              <a:t>Крутова</a:t>
            </a:r>
            <a:r>
              <a:rPr lang="ru-RU" sz="2900" dirty="0" smtClean="0"/>
              <a:t>, П.А. Ушаков. –</a:t>
            </a:r>
          </a:p>
          <a:p>
            <a:r>
              <a:rPr lang="ru-RU" sz="2900" dirty="0" smtClean="0"/>
              <a:t>Ростов н/Д: Легион, 2020. – 160 с.: ил.- (ВПР)</a:t>
            </a:r>
          </a:p>
          <a:p>
            <a:r>
              <a:rPr lang="ru-RU" sz="2900" dirty="0" smtClean="0"/>
              <a:t>2. Иллюстрации:</a:t>
            </a:r>
          </a:p>
          <a:p>
            <a:r>
              <a:rPr lang="ru-RU" sz="2900" dirty="0" smtClean="0"/>
              <a:t> </a:t>
            </a:r>
            <a:r>
              <a:rPr lang="en-US" sz="2900" dirty="0">
                <a:hlinkClick r:id="rId3"/>
              </a:rPr>
              <a:t>http://900igr.net/up/datai/194763/0017-017-.</a:t>
            </a:r>
            <a:r>
              <a:rPr lang="en-US" sz="2900" dirty="0" smtClean="0">
                <a:hlinkClick r:id="rId3"/>
              </a:rPr>
              <a:t>png</a:t>
            </a:r>
            <a:endParaRPr lang="ru-RU" sz="2900" dirty="0" smtClean="0"/>
          </a:p>
          <a:p>
            <a:r>
              <a:rPr lang="en-US" sz="2900" dirty="0">
                <a:hlinkClick r:id="rId4"/>
              </a:rPr>
              <a:t>https://</a:t>
            </a:r>
            <a:r>
              <a:rPr lang="en-US" sz="2900" dirty="0" smtClean="0">
                <a:hlinkClick r:id="rId4"/>
              </a:rPr>
              <a:t>ic.pics.livejournal.com/blogrev/36800038/876604/876604_900.jpg</a:t>
            </a:r>
            <a:endParaRPr lang="ru-RU" sz="2900" dirty="0" smtClean="0"/>
          </a:p>
          <a:p>
            <a:r>
              <a:rPr lang="en-US" sz="2900" dirty="0">
                <a:hlinkClick r:id="rId5"/>
              </a:rPr>
              <a:t>https://</a:t>
            </a:r>
            <a:r>
              <a:rPr lang="en-US" sz="2900" dirty="0" smtClean="0">
                <a:hlinkClick r:id="rId5"/>
              </a:rPr>
              <a:t>avatars.mds.yandex.net/get-pdb/2821981/81dc9eb4-b0a1-430d-a205-e082a9c3aea8/s1200</a:t>
            </a:r>
            <a:endParaRPr lang="ru-RU" sz="2900" dirty="0" smtClean="0"/>
          </a:p>
          <a:p>
            <a:r>
              <a:rPr lang="en-US" sz="2900" dirty="0">
                <a:hlinkClick r:id="rId6"/>
              </a:rPr>
              <a:t>https://</a:t>
            </a:r>
            <a:r>
              <a:rPr lang="en-US" sz="2900" dirty="0" smtClean="0">
                <a:hlinkClick r:id="rId6"/>
              </a:rPr>
              <a:t>avatars.mds.yandex.net/get-zen_doc/1857554/pub_5cb760ad374cc200b426b7c3_5cb760be51095b00b39e213d/scale_1200</a:t>
            </a:r>
            <a:endParaRPr lang="ru-RU" sz="2900" dirty="0" smtClean="0"/>
          </a:p>
          <a:p>
            <a:r>
              <a:rPr lang="en-US" sz="2900" dirty="0">
                <a:hlinkClick r:id="rId7"/>
              </a:rPr>
              <a:t>https://</a:t>
            </a:r>
            <a:r>
              <a:rPr lang="en-US" sz="2900" dirty="0" smtClean="0">
                <a:hlinkClick r:id="rId7"/>
              </a:rPr>
              <a:t>avatars.mds.yandex.net/get-pdb/1790044/73f15562-7be6-4944-b373-b60e253f2a45/s1200</a:t>
            </a:r>
            <a:endParaRPr lang="ru-RU" sz="2900" dirty="0" smtClean="0"/>
          </a:p>
          <a:p>
            <a:r>
              <a:rPr lang="en-US" sz="2900" dirty="0">
                <a:hlinkClick r:id="rId8"/>
              </a:rPr>
              <a:t>https://www.sonar2050.org/storage/files/</a:t>
            </a:r>
            <a:r>
              <a:rPr lang="ru-RU" sz="2900" dirty="0" err="1">
                <a:hlinkClick r:id="rId8"/>
              </a:rPr>
              <a:t>Уралов</a:t>
            </a:r>
            <a:r>
              <a:rPr lang="ru-RU" sz="2900" dirty="0">
                <a:hlinkClick r:id="rId8"/>
              </a:rPr>
              <a:t>/1920</a:t>
            </a:r>
            <a:r>
              <a:rPr lang="en-US" sz="2900" dirty="0" smtClean="0">
                <a:hlinkClick r:id="rId8"/>
              </a:rPr>
              <a:t>px-Allegory_of_the_1st_partition_of_Poland_crop.jpg</a:t>
            </a:r>
            <a:endParaRPr lang="ru-RU" sz="2900" dirty="0" smtClean="0"/>
          </a:p>
          <a:p>
            <a:r>
              <a:rPr lang="en-US" sz="2900" dirty="0">
                <a:hlinkClick r:id="rId9"/>
              </a:rPr>
              <a:t>https://</a:t>
            </a:r>
            <a:r>
              <a:rPr lang="en-US" sz="2900" dirty="0" smtClean="0">
                <a:hlinkClick r:id="rId9"/>
              </a:rPr>
              <a:t>en.numista.com/catalogue/photos/exonumia/19315-original.jpg</a:t>
            </a:r>
            <a:endParaRPr lang="ru-RU" sz="2900" dirty="0" smtClean="0"/>
          </a:p>
          <a:p>
            <a:r>
              <a:rPr lang="en-US" sz="2900" dirty="0">
                <a:hlinkClick r:id="rId10"/>
              </a:rPr>
              <a:t>https://</a:t>
            </a:r>
            <a:r>
              <a:rPr lang="en-US" sz="2900" dirty="0" smtClean="0">
                <a:hlinkClick r:id="rId10"/>
              </a:rPr>
              <a:t>avatars.mds.yandex.net/get-pdb/1521215/aae7c5d3-d844-4f3e-8b8f-e04f22fc79b9/s1200</a:t>
            </a:r>
            <a:endParaRPr lang="ru-RU" sz="2900" dirty="0" smtClean="0"/>
          </a:p>
          <a:p>
            <a:r>
              <a:rPr lang="en-US" sz="2900" dirty="0">
                <a:hlinkClick r:id="rId11"/>
              </a:rPr>
              <a:t>https://turambar.ru/files/--------------------_umjo8k5e.-------------------------.</a:t>
            </a:r>
            <a:r>
              <a:rPr lang="en-US" sz="2900" dirty="0" smtClean="0">
                <a:hlinkClick r:id="rId11"/>
              </a:rPr>
              <a:t>jpg</a:t>
            </a:r>
            <a:endParaRPr lang="ru-RU" sz="2900" dirty="0" smtClean="0"/>
          </a:p>
          <a:p>
            <a:r>
              <a:rPr lang="en-US" sz="2900" dirty="0">
                <a:hlinkClick r:id="rId12"/>
              </a:rPr>
              <a:t>https://</a:t>
            </a:r>
            <a:r>
              <a:rPr lang="en-US" sz="2900" dirty="0" smtClean="0">
                <a:hlinkClick r:id="rId12"/>
              </a:rPr>
              <a:t>pbs.twimg.com/media/DgI_4WcX0AAZZiE.jpg:large</a:t>
            </a:r>
            <a:endParaRPr lang="ru-RU" sz="2900" dirty="0" smtClean="0"/>
          </a:p>
          <a:p>
            <a:r>
              <a:rPr lang="en-US" sz="2900" dirty="0">
                <a:hlinkClick r:id="rId13"/>
              </a:rPr>
              <a:t>https://</a:t>
            </a:r>
            <a:r>
              <a:rPr lang="en-US" sz="2900" dirty="0" smtClean="0">
                <a:hlinkClick r:id="rId13"/>
              </a:rPr>
              <a:t>studref.com/htm/img/9/7412/61.png</a:t>
            </a:r>
            <a:endParaRPr lang="ru-RU" sz="2900" dirty="0" smtClean="0"/>
          </a:p>
          <a:p>
            <a:r>
              <a:rPr lang="en-US" sz="2900" dirty="0">
                <a:hlinkClick r:id="rId14"/>
              </a:rPr>
              <a:t>http://</a:t>
            </a:r>
            <a:r>
              <a:rPr lang="en-US" sz="2900" dirty="0" smtClean="0">
                <a:hlinkClick r:id="rId14"/>
              </a:rPr>
              <a:t>history.syktnet.ru/03/001/23/img/032.jpg</a:t>
            </a:r>
            <a:endParaRPr lang="ru-RU" sz="2900" dirty="0" smtClean="0"/>
          </a:p>
          <a:p>
            <a:r>
              <a:rPr lang="en-US" sz="2900" dirty="0">
                <a:hlinkClick r:id="rId15"/>
              </a:rPr>
              <a:t>https://</a:t>
            </a:r>
            <a:r>
              <a:rPr lang="en-US" sz="2900" dirty="0" smtClean="0">
                <a:hlinkClick r:id="rId15"/>
              </a:rPr>
              <a:t>avatars.mds.yandex.net/get-zen_doc/1337093/pub_5c61b42782ef4c00ac6fad62_5c61b44c82ef4c00ac6fad63/scale_1200</a:t>
            </a:r>
            <a:endParaRPr lang="ru-RU" sz="2900" dirty="0" smtClean="0"/>
          </a:p>
          <a:p>
            <a:r>
              <a:rPr lang="en-US" sz="2900" dirty="0">
                <a:hlinkClick r:id="rId16"/>
              </a:rPr>
              <a:t>https://</a:t>
            </a:r>
            <a:r>
              <a:rPr lang="en-US" sz="2900" dirty="0" smtClean="0">
                <a:hlinkClick r:id="rId16"/>
              </a:rPr>
              <a:t>img-fotki.yandex.ru/get/148218/15397073.5e9/0_16705b_9f0f249_XL</a:t>
            </a:r>
            <a:endParaRPr lang="ru-RU" sz="2900" dirty="0" smtClean="0"/>
          </a:p>
          <a:p>
            <a:r>
              <a:rPr lang="en-US" sz="2900" dirty="0">
                <a:hlinkClick r:id="rId17"/>
              </a:rPr>
              <a:t>https://</a:t>
            </a:r>
            <a:r>
              <a:rPr lang="en-US" sz="2900" dirty="0" smtClean="0">
                <a:hlinkClick r:id="rId17"/>
              </a:rPr>
              <a:t>www.medius.ru/upload/iblock/759/7595efdab82a493ea2fab03ce7c53880.jpg</a:t>
            </a:r>
            <a:endParaRPr lang="ru-RU" sz="29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91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372" y="0"/>
            <a:ext cx="11546305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Расположите в хронологической последовательности: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372" y="895183"/>
            <a:ext cx="11341769" cy="19282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Швейцарский поход А.В. Суворова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Великое посольство в Европу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издание указа о секуляризации церковных земель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366days.ru/media/article_images/1517/33logPzn8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72" y="2823411"/>
            <a:ext cx="2812214" cy="373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c.pics.livejournal.com/blogrev/36800038/876604/876604_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459" y="3113827"/>
            <a:ext cx="4753309" cy="315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zen_doc/1885164/pub_5dc052ca028d6800ae52b03b_5dc056b3ba281e00b1021ba5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603" y="3516048"/>
            <a:ext cx="3623074" cy="234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13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372" y="0"/>
            <a:ext cx="11546305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Расположите в хронологической последовательности: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372" y="895183"/>
            <a:ext cx="11341769" cy="19282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Отмена указа о единонаследии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Третий раздел Речи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Посполитой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сражение при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Гренгаме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0-tub-ru.yandex.net/i?id=88cdb1d0489698b3511710fbaf8af418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74" y="3123753"/>
            <a:ext cx="2406836" cy="304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zen_doc/1860870/pub_5cc471ec72f48900b3ff985c_5cc4720f497d1a00b1811005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7" y="3718594"/>
            <a:ext cx="2590535" cy="304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.numista.com/catalogue/photos/exonumia/19315-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357" y="895183"/>
            <a:ext cx="3574225" cy="357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.mycdn.me/i?r=AzEPZsRbOZEKgBhR0XGMT1Rk0MOg4yDJF1NigY995GGzmq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270" y="4113509"/>
            <a:ext cx="3897739" cy="258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92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372" y="0"/>
            <a:ext cx="11546305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Расположите в хронологической последовательности: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372" y="895183"/>
            <a:ext cx="11341769" cy="19282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Начало правления Екатерины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Азовские походы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Война за Польское наследство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regnum.ru/uploads/pictures/news/2019/02/20/regnum_picture_15506815085508942_nor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62747"/>
            <a:ext cx="2584785" cy="382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turambar-ru.1gb.ru/files/--------------------_umjo8k5e.------------------------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turambar-ru.1gb.ru/files/--------------------_umjo8k5e.------------------------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258" y="3064574"/>
            <a:ext cx="4096419" cy="293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lide-share.ru/slide/351171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999" y="2806343"/>
            <a:ext cx="5047620" cy="37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62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372" y="0"/>
            <a:ext cx="11546305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Расположите в хронологической последовательности: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372" y="895183"/>
            <a:ext cx="11341769" cy="1928228"/>
          </a:xfrm>
        </p:spPr>
        <p:txBody>
          <a:bodyPr>
            <a:normAutofit fontScale="925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Подавление восстания под руководством Е.И. Пугачева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Нерчинский договор с Китаем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Основание Московского университета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http://turambar-ru.1gb.ru/files/--------------------_umjo8k5e.------------------------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avatars.mds.yandex.net/get-zen_doc/1712337/pub_5d1b03516099c600ae083cb1_5d1b0595e3841c00b07043f5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82780"/>
            <a:ext cx="31813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zen_doc/1679483/pub_5d2c7f7bdfdd2500aeab7fa3_5d2c801b80879d00ac4a5918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444" y="2713541"/>
            <a:ext cx="5176250" cy="388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f.ppt-online.org/files1/slide/q/QrLPqCAMfbzj5WyIeVN7pSB2x9tas0m8uJOEURhFdK/slide-2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4721" r="15575" b="9422"/>
          <a:stretch/>
        </p:blipFill>
        <p:spPr bwMode="auto">
          <a:xfrm>
            <a:off x="8361696" y="3250812"/>
            <a:ext cx="3661443" cy="334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97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372" y="0"/>
            <a:ext cx="11546305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Расположите в хронологической последовательности: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372" y="895183"/>
            <a:ext cx="11341769" cy="19282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Заключение Вечного мира с Речью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Посполитой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Издание манифеста о трехдневной барщине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Издание Жалованной грамоты Дворянству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http://turambar-ru.1gb.ru/files/--------------------_umjo8k5e.------------------------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im0-tub-ru.yandex.net/i?id=136dada6c0d7bdb6d9406530fa91bcee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4" t="4562" r="11282" b="16092"/>
          <a:stretch/>
        </p:blipFill>
        <p:spPr bwMode="auto">
          <a:xfrm>
            <a:off x="0" y="2823411"/>
            <a:ext cx="4095658" cy="32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f.ppt-online.org/files/slide/l/lHpJE6OhsMytrD8QPSdv2RaFK40jqBcuYbixZN/slide-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2" r="50279" b="858"/>
          <a:stretch/>
        </p:blipFill>
        <p:spPr bwMode="auto">
          <a:xfrm>
            <a:off x="4368373" y="2645842"/>
            <a:ext cx="2949275" cy="398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history.syktnet.ru/03/001/23/img/0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801" y="2645842"/>
            <a:ext cx="3021320" cy="398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42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avatars.mds.yandex.net/get-zen_doc/1337093/pub_5c61b42782ef4c00ac6fad62_5c61b44c82ef4c00ac6fad63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47" y="3590257"/>
            <a:ext cx="4451663" cy="29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372" y="0"/>
            <a:ext cx="11546305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Расположите в хронологической последовательности: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372" y="895183"/>
            <a:ext cx="11341769" cy="19282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Учреждение коллегий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Манифест о вольности дворянства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Чесменское сражение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http://turambar-ru.1gb.ru/files/--------------------_umjo8k5e.------------------------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s://im0-tub-ru.yandex.net/i?id=142022e784cbe1767a8d384a296cfe98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7421"/>
            <a:ext cx="5085347" cy="381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0-tub-ru.yandex.net/i?id=a7dc5ad739565ccd1a9572442adcc3d3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010" y="895183"/>
            <a:ext cx="2595664" cy="309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34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058" y="0"/>
            <a:ext cx="11546305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Расположите в хронологической последовательности: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955182"/>
            <a:ext cx="11341769" cy="19282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Итальянский поход А.В. Суворова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Основание Санкт-Петербурга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Взятие Измаила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http://turambar-ru.1gb.ru/files/--------------------_umjo8k5e.------------------------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https://pbs.twimg.com/media/Dn6TpjXXsAASZg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0" r="4628" b="947"/>
          <a:stretch/>
        </p:blipFill>
        <p:spPr bwMode="auto">
          <a:xfrm>
            <a:off x="155575" y="3190561"/>
            <a:ext cx="4604086" cy="335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xn--80agcbdazgb7adeg3b6l3b.xn--p1ai/wp-content/uploads/2018/12/%D0%94%D0%B5%D0%BD%D1%8C-%D0%B2%D0%B7%D1%8F%D1%82%D0%B8%D1%8F-%D1%82%D1%83%D1%80%D0%B5%D1%86%D0%BA%D0%BE%D0%B9-%D0%BA%D1%80%D0%B5%D0%BF%D0%BE%D1%81%D1%82%D0%B8-%D0%98%D0%B7%D0%BC%D0%B0%D0%B8%D0%BB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814" y="2343152"/>
            <a:ext cx="6210784" cy="443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1.bp.blogspot.com/-6jy1lAdDnn4/XFyaw-8DlAI/AAAAAAAAGZQ/wOM6SgYlghMiCcgy1X29btwvC-OjyRVFwCLcBGAs/s1600/%25D0%259F%25D0%25B5%25D1%2582%25D1%2580%2B%25D0%25BF%25D1%2580%25D0%25B5%25D0%25BE%25D0%25B1%25D1%2580%25D0%25B0%25D0%25B7%25D0%25BE%25D0%25B2%25D0%25B0%25D0%25BD%25D0%25B8%25D1%258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7" b="3335"/>
          <a:stretch/>
        </p:blipFill>
        <p:spPr bwMode="auto">
          <a:xfrm>
            <a:off x="8101263" y="1209851"/>
            <a:ext cx="3944100" cy="334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0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372" y="-183036"/>
            <a:ext cx="11546305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Расположите в хронологической последовательности: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372" y="895183"/>
            <a:ext cx="11341769" cy="1928228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Начало правления Павла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Основание Академии наук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Издание указа о разрешении помещикам ссылать крепостных крестьян в Сибирь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http://turambar-ru.1gb.ru/files/--------------------_umjo8k5e.------------------------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s://avatars.mds.yandex.net/get-zen_doc/248942/pub_5d773c99c7e50c00ade5506d_5d77e1422fda8600ad999f9a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15433"/>
            <a:ext cx="3289374" cy="401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ds05.infourok.ru/uploads/ex/0905/000400a4-7b965d96/1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3" t="15893" r="12050" b="10774"/>
          <a:stretch/>
        </p:blipFill>
        <p:spPr bwMode="auto">
          <a:xfrm>
            <a:off x="3746282" y="3052238"/>
            <a:ext cx="4684245" cy="344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regnum.ru/uploads/pictures/news/2016/04/21/regnum_picture_14612683481265301_norm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860" y="2640408"/>
            <a:ext cx="3235549" cy="408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6114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326</Words>
  <Application>Microsoft Office PowerPoint</Application>
  <PresentationFormat>Широкоэкранный</PresentationFormat>
  <Paragraphs>64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ВИКТОРИНА  «Хронология»</vt:lpstr>
      <vt:lpstr>Расположите в хронологической последовательности:</vt:lpstr>
      <vt:lpstr>Расположите в хронологической последовательности:</vt:lpstr>
      <vt:lpstr>Расположите в хронологической последовательности:</vt:lpstr>
      <vt:lpstr>Расположите в хронологической последовательности:</vt:lpstr>
      <vt:lpstr>Расположите в хронологической последовательности:</vt:lpstr>
      <vt:lpstr>Расположите в хронологической последовательности:</vt:lpstr>
      <vt:lpstr>Расположите в хронологической последовательности:</vt:lpstr>
      <vt:lpstr>Расположите в хронологической последовательности:</vt:lpstr>
      <vt:lpstr>Подсчитайте свои баллы!</vt:lpstr>
      <vt:lpstr>Список использованных источников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lubov.nikolaeva@outlook.com</dc:creator>
  <cp:lastModifiedBy>lubov.nikolaeva@outlook.com</cp:lastModifiedBy>
  <cp:revision>14</cp:revision>
  <dcterms:created xsi:type="dcterms:W3CDTF">2020-02-10T11:17:56Z</dcterms:created>
  <dcterms:modified xsi:type="dcterms:W3CDTF">2020-02-17T18:28:42Z</dcterms:modified>
</cp:coreProperties>
</file>