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381642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BatangChe" pitchFamily="49" charset="-127"/>
                <a:ea typeface="BatangChe" pitchFamily="49" charset="-127"/>
                <a:cs typeface="Aharoni" pitchFamily="2" charset="-79"/>
              </a:rPr>
              <a:t/>
            </a:r>
            <a:br>
              <a:rPr lang="ru-RU" sz="4800" b="1" dirty="0" smtClean="0">
                <a:latin typeface="BatangChe" pitchFamily="49" charset="-127"/>
                <a:ea typeface="BatangChe" pitchFamily="49" charset="-127"/>
                <a:cs typeface="Aharoni" pitchFamily="2" charset="-79"/>
              </a:rPr>
            </a:br>
            <a:r>
              <a:rPr lang="ru-RU" sz="4800" b="1" dirty="0" smtClean="0">
                <a:latin typeface="BatangChe" pitchFamily="49" charset="-127"/>
                <a:ea typeface="BatangChe" pitchFamily="49" charset="-127"/>
                <a:cs typeface="Aharoni" pitchFamily="2" charset="-79"/>
              </a:rPr>
              <a:t/>
            </a:r>
            <a:br>
              <a:rPr lang="ru-RU" sz="4800" b="1" dirty="0" smtClean="0">
                <a:latin typeface="BatangChe" pitchFamily="49" charset="-127"/>
                <a:ea typeface="BatangChe" pitchFamily="49" charset="-127"/>
                <a:cs typeface="Aharoni" pitchFamily="2" charset="-79"/>
              </a:rPr>
            </a:br>
            <a:r>
              <a:rPr lang="ru-RU" sz="4800" b="1" dirty="0">
                <a:latin typeface="BatangChe" pitchFamily="49" charset="-127"/>
                <a:ea typeface="BatangChe" pitchFamily="49" charset="-127"/>
                <a:cs typeface="Aharoni" pitchFamily="2" charset="-79"/>
              </a:rPr>
              <a:t/>
            </a:r>
            <a:br>
              <a:rPr lang="ru-RU" sz="4800" b="1" dirty="0">
                <a:latin typeface="BatangChe" pitchFamily="49" charset="-127"/>
                <a:ea typeface="BatangChe" pitchFamily="49" charset="-127"/>
                <a:cs typeface="Aharoni" pitchFamily="2" charset="-79"/>
              </a:rPr>
            </a:br>
            <a:r>
              <a:rPr lang="ru-RU" sz="4800" b="1" dirty="0" smtClean="0">
                <a:latin typeface="BatangChe" pitchFamily="49" charset="-127"/>
                <a:ea typeface="BatangChe" pitchFamily="49" charset="-127"/>
                <a:cs typeface="Aharoni" pitchFamily="2" charset="-79"/>
              </a:rPr>
              <a:t/>
            </a:r>
            <a:br>
              <a:rPr lang="ru-RU" sz="4800" b="1" dirty="0" smtClean="0">
                <a:latin typeface="BatangChe" pitchFamily="49" charset="-127"/>
                <a:ea typeface="BatangChe" pitchFamily="49" charset="-127"/>
                <a:cs typeface="Aharoni" pitchFamily="2" charset="-79"/>
              </a:rPr>
            </a:br>
            <a:r>
              <a:rPr lang="ru-RU" sz="4800" b="1" dirty="0">
                <a:latin typeface="BatangChe" pitchFamily="49" charset="-127"/>
                <a:ea typeface="BatangChe" pitchFamily="49" charset="-127"/>
                <a:cs typeface="Aharoni" pitchFamily="2" charset="-79"/>
              </a:rPr>
              <a:t/>
            </a:r>
            <a:br>
              <a:rPr lang="ru-RU" sz="4800" b="1" dirty="0">
                <a:latin typeface="BatangChe" pitchFamily="49" charset="-127"/>
                <a:ea typeface="BatangChe" pitchFamily="49" charset="-127"/>
                <a:cs typeface="Aharoni" pitchFamily="2" charset="-79"/>
              </a:rPr>
            </a:br>
            <a:r>
              <a:rPr lang="ru-RU" sz="4800" b="1" dirty="0" smtClean="0">
                <a:latin typeface="BatangChe" pitchFamily="49" charset="-127"/>
                <a:ea typeface="BatangChe" pitchFamily="49" charset="-127"/>
                <a:cs typeface="Aharoni" pitchFamily="2" charset="-79"/>
              </a:rPr>
              <a:t/>
            </a:r>
            <a:br>
              <a:rPr lang="ru-RU" sz="4800" b="1" dirty="0" smtClean="0">
                <a:latin typeface="BatangChe" pitchFamily="49" charset="-127"/>
                <a:ea typeface="BatangChe" pitchFamily="49" charset="-127"/>
                <a:cs typeface="Aharoni" pitchFamily="2" charset="-79"/>
              </a:rPr>
            </a:br>
            <a:r>
              <a:rPr lang="ru-RU" sz="4800" b="1" dirty="0" smtClean="0">
                <a:latin typeface="BatangChe" pitchFamily="49" charset="-127"/>
                <a:ea typeface="BatangChe" pitchFamily="49" charset="-127"/>
                <a:cs typeface="Aharoni" pitchFamily="2" charset="-79"/>
              </a:rPr>
              <a:t/>
            </a:r>
            <a:br>
              <a:rPr lang="ru-RU" sz="4800" b="1" dirty="0" smtClean="0">
                <a:latin typeface="BatangChe" pitchFamily="49" charset="-127"/>
                <a:ea typeface="BatangChe" pitchFamily="49" charset="-127"/>
                <a:cs typeface="Aharoni" pitchFamily="2" charset="-79"/>
              </a:rPr>
            </a:br>
            <a:r>
              <a:rPr lang="ru-RU" sz="4800" b="1" dirty="0">
                <a:latin typeface="BatangChe" pitchFamily="49" charset="-127"/>
                <a:ea typeface="BatangChe" pitchFamily="49" charset="-127"/>
                <a:cs typeface="Aharoni" pitchFamily="2" charset="-79"/>
              </a:rPr>
              <a:t/>
            </a:r>
            <a:br>
              <a:rPr lang="ru-RU" sz="4800" b="1" dirty="0">
                <a:latin typeface="BatangChe" pitchFamily="49" charset="-127"/>
                <a:ea typeface="BatangChe" pitchFamily="49" charset="-127"/>
                <a:cs typeface="Aharoni" pitchFamily="2" charset="-79"/>
              </a:rPr>
            </a:br>
            <a:r>
              <a:rPr lang="ru-RU" sz="3600" b="1" dirty="0" smtClean="0">
                <a:latin typeface="BatangChe" pitchFamily="49" charset="-127"/>
                <a:ea typeface="BatangChe" pitchFamily="49" charset="-127"/>
                <a:cs typeface="Aharoni" pitchFamily="2" charset="-79"/>
              </a:rPr>
              <a:t>Поделка из бросового материала.</a:t>
            </a:r>
            <a:r>
              <a:rPr lang="ru-RU" sz="4000" b="1" dirty="0" smtClean="0">
                <a:latin typeface="BatangChe" pitchFamily="49" charset="-127"/>
                <a:ea typeface="BatangChe" pitchFamily="49" charset="-127"/>
                <a:cs typeface="Aharoni" pitchFamily="2" charset="-79"/>
              </a:rPr>
              <a:t/>
            </a:r>
            <a:br>
              <a:rPr lang="ru-RU" sz="4000" b="1" dirty="0" smtClean="0">
                <a:latin typeface="BatangChe" pitchFamily="49" charset="-127"/>
                <a:ea typeface="BatangChe" pitchFamily="49" charset="-127"/>
                <a:cs typeface="Aharoni" pitchFamily="2" charset="-79"/>
              </a:rPr>
            </a:br>
            <a:r>
              <a:rPr lang="ru-RU" sz="4800" b="1" dirty="0" smtClean="0">
                <a:latin typeface="BatangChe" pitchFamily="49" charset="-127"/>
                <a:ea typeface="BatangChe" pitchFamily="49" charset="-127"/>
                <a:cs typeface="Aharoni" pitchFamily="2" charset="-79"/>
              </a:rPr>
              <a:t/>
            </a:r>
            <a:br>
              <a:rPr lang="ru-RU" sz="4800" b="1" dirty="0" smtClean="0">
                <a:latin typeface="BatangChe" pitchFamily="49" charset="-127"/>
                <a:ea typeface="BatangChe" pitchFamily="49" charset="-127"/>
                <a:cs typeface="Aharoni" pitchFamily="2" charset="-79"/>
              </a:rPr>
            </a:br>
            <a:r>
              <a:rPr lang="ru-RU" sz="4800" b="1" dirty="0" smtClean="0">
                <a:latin typeface="BatangChe" pitchFamily="49" charset="-127"/>
                <a:ea typeface="BatangChe" pitchFamily="49" charset="-127"/>
                <a:cs typeface="Aharoni" pitchFamily="2" charset="-79"/>
              </a:rPr>
              <a:t>«Ваза для цветов»</a:t>
            </a:r>
            <a:endParaRPr lang="ru-RU" sz="5400" b="1" dirty="0">
              <a:latin typeface="BatangChe" pitchFamily="49" charset="-127"/>
              <a:ea typeface="BatangChe" pitchFamily="49" charset="-127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40760" cy="1008111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Выполнила: </a:t>
            </a:r>
            <a:r>
              <a:rPr lang="ru-RU" dirty="0" err="1" smtClean="0">
                <a:solidFill>
                  <a:schemeClr val="tx1"/>
                </a:solidFill>
              </a:rPr>
              <a:t>Долныкова</a:t>
            </a:r>
            <a:r>
              <a:rPr lang="ru-RU" dirty="0" smtClean="0">
                <a:solidFill>
                  <a:schemeClr val="tx1"/>
                </a:solidFill>
              </a:rPr>
              <a:t> Е.В., воспитатель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МБОУ «</a:t>
            </a:r>
            <a:r>
              <a:rPr lang="ru-RU" dirty="0" err="1" smtClean="0">
                <a:solidFill>
                  <a:schemeClr val="tx1"/>
                </a:solidFill>
              </a:rPr>
              <a:t>Сельменьгская</a:t>
            </a:r>
            <a:r>
              <a:rPr lang="ru-RU" dirty="0" smtClean="0">
                <a:solidFill>
                  <a:schemeClr val="tx1"/>
                </a:solidFill>
              </a:rPr>
              <a:t> средняя школа» филиал детский сад №27 «Теремок»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7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Красим вазу краской, сначала сверху, а затем прокрашиваем дно. И оставляем подсыхать.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35998" r="27881" b="26312"/>
          <a:stretch/>
        </p:blipFill>
        <p:spPr bwMode="auto">
          <a:xfrm>
            <a:off x="179512" y="3356992"/>
            <a:ext cx="3400012" cy="2737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12818" r="36626" b="7202"/>
          <a:stretch/>
        </p:blipFill>
        <p:spPr>
          <a:xfrm>
            <a:off x="5364088" y="2705600"/>
            <a:ext cx="2016224" cy="4039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3502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Когда ваза высохла приступаем приклеивать тесьму,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клеевым пистолетом. Снизу и сверху.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3" r="38262" b="28966"/>
          <a:stretch/>
        </p:blipFill>
        <p:spPr>
          <a:xfrm>
            <a:off x="395536" y="2902878"/>
            <a:ext cx="2952328" cy="3373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0" t="44611" r="38675" b="21278"/>
          <a:stretch/>
        </p:blipFill>
        <p:spPr bwMode="auto">
          <a:xfrm>
            <a:off x="4860032" y="3140968"/>
            <a:ext cx="2766036" cy="3249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83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Вот что у нас получилось.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8" t="29249" r="33524" b="24513"/>
          <a:stretch/>
        </p:blipFill>
        <p:spPr>
          <a:xfrm rot="5400000">
            <a:off x="1864140" y="2968508"/>
            <a:ext cx="3906821" cy="2667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7890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0" t="19829" r="28170" b="33273"/>
          <a:stretch/>
        </p:blipFill>
        <p:spPr>
          <a:xfrm>
            <a:off x="2267744" y="2465378"/>
            <a:ext cx="3816424" cy="4108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Затем мы приступаем к приклеиванию страз.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27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Наша ваза готова.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4" t="18035" r="38751"/>
          <a:stretch/>
        </p:blipFill>
        <p:spPr bwMode="auto">
          <a:xfrm>
            <a:off x="2555776" y="2348880"/>
            <a:ext cx="2664296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65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82"/>
          <a:stretch/>
        </p:blipFill>
        <p:spPr>
          <a:xfrm>
            <a:off x="971600" y="2636912"/>
            <a:ext cx="7344815" cy="41074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работы нам понадобится: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пластмассовая бутылка, клеевой  пистолет, клей ПВА, кисточка, бумажные салфетки, кисть, краска, стразы, тесьма.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31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4" t="24726" r="18438" b="9618"/>
          <a:stretch/>
        </p:blipFill>
        <p:spPr>
          <a:xfrm>
            <a:off x="2267744" y="2492896"/>
            <a:ext cx="4104456" cy="4091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Бутылку разрезаем,  нам понадобится только  горловина и дно бутылки.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99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3" t="21440" r="21614" b="8687"/>
          <a:stretch/>
        </p:blipFill>
        <p:spPr>
          <a:xfrm>
            <a:off x="2267744" y="2492896"/>
            <a:ext cx="3836640" cy="4039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помощью утюга мы приплавим края бутылки.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72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8" t="19281" r="21909" b="41975"/>
          <a:stretch/>
        </p:blipFill>
        <p:spPr>
          <a:xfrm>
            <a:off x="323528" y="3429000"/>
            <a:ext cx="3749223" cy="2563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Клеевым пистолетом соединим горловину и дно, место соединения проклеим 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2" t="6399" b="31497"/>
          <a:stretch/>
        </p:blipFill>
        <p:spPr bwMode="auto">
          <a:xfrm>
            <a:off x="5652120" y="2978727"/>
            <a:ext cx="3098985" cy="3334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18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Клеем ПВА начинаем промазывать  вазу, сминаем салфетку.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" t="24911" r="23183" b="21053"/>
          <a:stretch/>
        </p:blipFill>
        <p:spPr>
          <a:xfrm>
            <a:off x="251520" y="2916997"/>
            <a:ext cx="3624599" cy="3563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4" t="3378" r="11911" b="27614"/>
          <a:stretch/>
        </p:blipFill>
        <p:spPr bwMode="auto">
          <a:xfrm>
            <a:off x="5364088" y="2867891"/>
            <a:ext cx="2782385" cy="3786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95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Салфетку прикладываем и промазываем клеем.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" t="19831" r="37860" b="33137"/>
          <a:stretch/>
        </p:blipFill>
        <p:spPr>
          <a:xfrm>
            <a:off x="5076056" y="2985081"/>
            <a:ext cx="3120783" cy="3342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3" r="16026" b="28207"/>
          <a:stretch/>
        </p:blipFill>
        <p:spPr bwMode="auto">
          <a:xfrm>
            <a:off x="251520" y="3140968"/>
            <a:ext cx="3620707" cy="3030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61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0" t="24864" b="30572"/>
          <a:stretch/>
        </p:blipFill>
        <p:spPr>
          <a:xfrm>
            <a:off x="4716016" y="3212976"/>
            <a:ext cx="3867187" cy="2792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так всю нашу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вазу. Оставляем вазу подсыхать.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0" t="18111" r="16840" b="11842"/>
          <a:stretch/>
        </p:blipFill>
        <p:spPr bwMode="auto">
          <a:xfrm>
            <a:off x="611561" y="2132856"/>
            <a:ext cx="2880320" cy="4386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99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8" t="12348" r="23951" b="22896"/>
          <a:stretch/>
        </p:blipFill>
        <p:spPr>
          <a:xfrm>
            <a:off x="2267744" y="2564904"/>
            <a:ext cx="3382175" cy="3776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Ваза подсохла.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7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90</TotalTime>
  <Words>145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        Поделка из бросового материала.  «Ваза для цветов»</vt:lpstr>
      <vt:lpstr>Для работы нам понадобится:  пластмассовая бутылка, клеевой  пистолет, клей ПВА, кисточка, бумажные салфетки, кисть, краска, стразы, тесьма. </vt:lpstr>
      <vt:lpstr>Бутылку разрезаем,  нам понадобится только  горловина и дно бутылки.</vt:lpstr>
      <vt:lpstr>С помощью утюга мы приплавим края бутылки.</vt:lpstr>
      <vt:lpstr>Клеевым пистолетом соединим горловину и дно, место соединения проклеим .</vt:lpstr>
      <vt:lpstr>Клеем ПВА начинаем промазывать  вазу, сминаем салфетку.</vt:lpstr>
      <vt:lpstr>Салфетку прикладываем и промазываем клеем.</vt:lpstr>
      <vt:lpstr>И так всю нашу вазу. Оставляем вазу подсыхать.</vt:lpstr>
      <vt:lpstr>Ваза подсохла.</vt:lpstr>
      <vt:lpstr>Красим вазу краской, сначала сверху, а затем прокрашиваем дно. И оставляем подсыхать.</vt:lpstr>
      <vt:lpstr>Когда ваза высохла приступаем приклеивать тесьму,  клеевым пистолетом. Снизу и сверху.</vt:lpstr>
      <vt:lpstr>Вот что у нас получилось.</vt:lpstr>
      <vt:lpstr>Затем мы приступаем к приклеиванию страз.</vt:lpstr>
      <vt:lpstr>Наша ваза готова.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Презентация: Ваза для цветов</dc:title>
  <dc:creator>1</dc:creator>
  <cp:lastModifiedBy>1</cp:lastModifiedBy>
  <cp:revision>12</cp:revision>
  <dcterms:created xsi:type="dcterms:W3CDTF">2021-03-22T09:55:41Z</dcterms:created>
  <dcterms:modified xsi:type="dcterms:W3CDTF">2021-04-08T11:26:49Z</dcterms:modified>
</cp:coreProperties>
</file>