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32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1CC39-BFF5-4092-BD44-468A1FC1185B}" type="datetimeFigureOut">
              <a:rPr lang="ru-RU" smtClean="0"/>
              <a:t>11.05.2021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ADDDF-38BD-409A-B8DC-CF1E1128EF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071546"/>
            <a:ext cx="7772400" cy="1470025"/>
          </a:xfrm>
        </p:spPr>
        <p:txBody>
          <a:bodyPr>
            <a:normAutofit/>
          </a:bodyPr>
          <a:lstStyle/>
          <a:p>
            <a:r>
              <a:rPr lang="ru-RU" sz="8800" dirty="0" smtClean="0"/>
              <a:t>ПРЕЗЕНТАЦИЯ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928934"/>
            <a:ext cx="6486548" cy="2714644"/>
          </a:xfrm>
        </p:spPr>
        <p:txBody>
          <a:bodyPr>
            <a:normAutofit fontScale="92500" lnSpcReduction="20000"/>
          </a:bodyPr>
          <a:lstStyle/>
          <a:p>
            <a:r>
              <a:rPr lang="ru-RU" sz="3500" u="sng" dirty="0" smtClean="0">
                <a:solidFill>
                  <a:schemeClr val="tx1"/>
                </a:solidFill>
              </a:rPr>
              <a:t>Музыкальная форма</a:t>
            </a:r>
          </a:p>
          <a:p>
            <a:endParaRPr lang="ru-RU" u="sng" dirty="0">
              <a:solidFill>
                <a:schemeClr val="tx1"/>
              </a:solidFill>
            </a:endParaRPr>
          </a:p>
          <a:p>
            <a:endParaRPr lang="ru-RU" u="sng" dirty="0" smtClean="0">
              <a:solidFill>
                <a:schemeClr val="tx1"/>
              </a:solidFill>
            </a:endParaRPr>
          </a:p>
          <a:p>
            <a:endParaRPr lang="ru-RU" u="sng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                     </a:t>
            </a:r>
          </a:p>
          <a:p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Абишева А.Ю.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286125"/>
            <a:ext cx="5715040" cy="19288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     </a:t>
            </a:r>
            <a:r>
              <a:rPr lang="ru-RU" sz="2800" b="1" dirty="0" smtClean="0"/>
              <a:t>Музыкальная форма</a:t>
            </a:r>
            <a:r>
              <a:rPr lang="ru-RU" sz="2800" dirty="0"/>
              <a:t> </a:t>
            </a:r>
            <a:r>
              <a:rPr lang="ru-RU" sz="2800" dirty="0" smtClean="0"/>
              <a:t>— </a:t>
            </a:r>
            <a:r>
              <a:rPr lang="ru-RU" sz="2800" dirty="0"/>
              <a:t>многозначный музыкальный термин, описывающий строение музыкального произведения. </a:t>
            </a:r>
          </a:p>
        </p:txBody>
      </p:sp>
      <p:sp>
        <p:nvSpPr>
          <p:cNvPr id="6146" name="AutoShape 2" descr="https://www.zastavki.com/pictures/originals/2014/Music_Girl_on_the_background_energy_dance_083642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s://www.zastavki.com/pictures/originals/2014/Music_Girl_on_the_background_energy_dance_083642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0" name="Picture 6" descr="https://im0-tub-ru.yandex.net/i?id=05ac6472ddcad6d852555d43574c4076&amp;ref=rim&amp;n=33&amp;w=225&amp;h=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42852"/>
            <a:ext cx="4643470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714356"/>
            <a:ext cx="6572296" cy="45720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</a:t>
            </a:r>
            <a:r>
              <a:rPr lang="ru-RU" u="sng" dirty="0" smtClean="0"/>
              <a:t>Элементы музыкальной формы</a:t>
            </a:r>
          </a:p>
          <a:p>
            <a:pPr>
              <a:buNone/>
            </a:pPr>
            <a:endParaRPr lang="ru-RU" u="sng" dirty="0" smtClean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i="1" dirty="0" smtClean="0">
                <a:solidFill>
                  <a:srgbClr val="C00000"/>
                </a:solidFill>
              </a:rPr>
              <a:t>Мотив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– маленькая частица мелодии, несколько звуков.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i="1" dirty="0" smtClean="0">
                <a:solidFill>
                  <a:srgbClr val="C00000"/>
                </a:solidFill>
              </a:rPr>
              <a:t>Музыкальная фраза </a:t>
            </a:r>
            <a:r>
              <a:rPr lang="ru-RU" dirty="0" smtClean="0"/>
              <a:t>– состоит из мотивов</a:t>
            </a:r>
          </a:p>
          <a:p>
            <a:pPr>
              <a:buNone/>
            </a:pPr>
            <a:r>
              <a:rPr lang="ru-RU" dirty="0" smtClean="0"/>
              <a:t>        Музыкальные фразы образуют музыкальное </a:t>
            </a:r>
            <a:r>
              <a:rPr lang="ru-RU" i="1" dirty="0" smtClean="0">
                <a:solidFill>
                  <a:srgbClr val="C00000"/>
                </a:solidFill>
              </a:rPr>
              <a:t>Предложение</a:t>
            </a:r>
            <a:endParaRPr lang="ru-RU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u="sng" dirty="0" smtClean="0">
                <a:solidFill>
                  <a:srgbClr val="C00000"/>
                </a:solidFill>
              </a:rPr>
              <a:t>ПЕРИОД</a:t>
            </a:r>
            <a:endParaRPr lang="ru-RU" sz="4800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1643050"/>
            <a:ext cx="5972188" cy="164307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i="1" dirty="0" smtClean="0"/>
              <a:t>Период </a:t>
            </a:r>
            <a:r>
              <a:rPr lang="ru-RU" dirty="0" smtClean="0"/>
              <a:t>– одночастная музыкальная форма, состоящая из двух предложений.</a:t>
            </a:r>
            <a:endParaRPr lang="ru-RU" dirty="0"/>
          </a:p>
        </p:txBody>
      </p:sp>
      <p:pic>
        <p:nvPicPr>
          <p:cNvPr id="4098" name="Picture 2" descr="https://im0-tub-kz.yandex.net/i?id=a70fc9c2ad11adc07d0a1c737e447afb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3500437"/>
            <a:ext cx="4500594" cy="23253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428604"/>
            <a:ext cx="6758006" cy="1011222"/>
          </a:xfrm>
        </p:spPr>
        <p:txBody>
          <a:bodyPr>
            <a:normAutofit fontScale="90000"/>
          </a:bodyPr>
          <a:lstStyle/>
          <a:p>
            <a:r>
              <a:rPr lang="ru-RU" u="sng" dirty="0" smtClean="0">
                <a:solidFill>
                  <a:srgbClr val="C00000"/>
                </a:solidFill>
              </a:rPr>
              <a:t>Простые музыкальные формы</a:t>
            </a:r>
            <a:endParaRPr lang="ru-RU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7043758" cy="307183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err="1" smtClean="0"/>
              <a:t>Двухчастная</a:t>
            </a:r>
            <a:r>
              <a:rPr lang="ru-RU" dirty="0" smtClean="0"/>
              <a:t> форма состоит из двух  периодов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Трехчастная форма состоит из 3 частей, 1 и 3 схожи, 2 контрастна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s://kurspresent.ru/assets/images/resources/239/luxfon.com-35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643446"/>
            <a:ext cx="2971820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00108"/>
            <a:ext cx="6643734" cy="32575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i="1" dirty="0" smtClean="0">
                <a:solidFill>
                  <a:srgbClr val="C00000"/>
                </a:solidFill>
              </a:rPr>
              <a:t>Вариации</a:t>
            </a:r>
            <a:r>
              <a:rPr lang="ru-RU" dirty="0" smtClean="0"/>
              <a:t> – музыкальная форма, которая состоит из темы и ее измененных  повторений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Рондо</a:t>
            </a:r>
            <a:r>
              <a:rPr lang="ru-RU" dirty="0" smtClean="0"/>
              <a:t> -  музыкальная форма,  в которой  главная тема повторяется  и чередуется с другими эпизодами</a:t>
            </a:r>
            <a:endParaRPr lang="ru-RU" dirty="0"/>
          </a:p>
        </p:txBody>
      </p:sp>
      <p:pic>
        <p:nvPicPr>
          <p:cNvPr id="2050" name="Picture 2" descr="https://krot.info/uploads/posts/2020-01/1579290180_47-1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14818"/>
            <a:ext cx="2428892" cy="24288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104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</vt:lpstr>
      <vt:lpstr>Презентация PowerPoint</vt:lpstr>
      <vt:lpstr>Презентация PowerPoint</vt:lpstr>
      <vt:lpstr>ПЕРИОД</vt:lpstr>
      <vt:lpstr>Простые музыкальные формы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777</dc:creator>
  <cp:lastModifiedBy>Пользователь Windows</cp:lastModifiedBy>
  <cp:revision>5</cp:revision>
  <dcterms:created xsi:type="dcterms:W3CDTF">2020-05-22T10:08:46Z</dcterms:created>
  <dcterms:modified xsi:type="dcterms:W3CDTF">2021-05-11T21:44:47Z</dcterms:modified>
</cp:coreProperties>
</file>