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6" r:id="rId3"/>
    <p:sldId id="259" r:id="rId4"/>
    <p:sldId id="287" r:id="rId5"/>
    <p:sldId id="260" r:id="rId6"/>
    <p:sldId id="288" r:id="rId7"/>
    <p:sldId id="261" r:id="rId8"/>
    <p:sldId id="289" r:id="rId9"/>
    <p:sldId id="285" r:id="rId10"/>
    <p:sldId id="263" r:id="rId11"/>
    <p:sldId id="290" r:id="rId12"/>
    <p:sldId id="262" r:id="rId13"/>
    <p:sldId id="291" r:id="rId14"/>
    <p:sldId id="292" r:id="rId15"/>
    <p:sldId id="293" r:id="rId16"/>
    <p:sldId id="29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Степь зимой обои, фото,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24470" cy="3168352"/>
          </a:xfrm>
          <a:prstGeom prst="rect">
            <a:avLst/>
          </a:prstGeom>
          <a:noFill/>
        </p:spPr>
      </p:pic>
      <p:pic>
        <p:nvPicPr>
          <p:cNvPr id="20484" name="Picture 4" descr="УЧЕБНИК НАШЕГО ВРЕМЕНИ: Апрель 2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4104456" cy="3078342"/>
          </a:xfrm>
          <a:prstGeom prst="rect">
            <a:avLst/>
          </a:prstGeom>
          <a:noFill/>
        </p:spPr>
      </p:pic>
      <p:pic>
        <p:nvPicPr>
          <p:cNvPr id="20486" name="Picture 6" descr="Степ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501008"/>
            <a:ext cx="4333452" cy="3060577"/>
          </a:xfrm>
          <a:prstGeom prst="rect">
            <a:avLst/>
          </a:prstGeom>
          <a:noFill/>
        </p:spPr>
      </p:pic>
      <p:pic>
        <p:nvPicPr>
          <p:cNvPr id="20488" name="Picture 8" descr="Фотография ... осенняя степь ... из раздела пейзаж 3980840 - фото.сайт - Photosight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1008"/>
            <a:ext cx="4436663" cy="29969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3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Фото Казахские степи. - фотограф Вячеслав Моргачев - путешествия, пейзаж - ФотоФорум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0221"/>
            <a:ext cx="8712968" cy="64391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69269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ТЕМА УРОКА: «ЗОНА СТЕПЕЙ»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3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019741"/>
              </p:ext>
            </p:extLst>
          </p:nvPr>
        </p:nvGraphicFramePr>
        <p:xfrm>
          <a:off x="17837" y="0"/>
          <a:ext cx="9126163" cy="67024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30027"/>
                <a:gridCol w="2304256"/>
                <a:gridCol w="3491880"/>
              </a:tblGrid>
              <a:tr h="24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Название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Климат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9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Особенности неживой природы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</a:txBody>
                  <a:tcPr marL="52709" marR="527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Особенности живой природы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Названия представителей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Приспособленность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1200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Животные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1412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Растения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73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Использование человеком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</a:txBody>
                  <a:tcPr marL="52709" marR="527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Экологические проблемы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</a:txBody>
                  <a:tcPr marL="52709" marR="527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7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Степь зимой обои, фото,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24470" cy="3168352"/>
          </a:xfrm>
          <a:prstGeom prst="rect">
            <a:avLst/>
          </a:prstGeom>
          <a:noFill/>
        </p:spPr>
      </p:pic>
      <p:pic>
        <p:nvPicPr>
          <p:cNvPr id="20484" name="Picture 4" descr="УЧЕБНИК НАШЕГО ВРЕМЕНИ: Апрель 2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4104456" cy="3078342"/>
          </a:xfrm>
          <a:prstGeom prst="rect">
            <a:avLst/>
          </a:prstGeom>
          <a:noFill/>
        </p:spPr>
      </p:pic>
      <p:pic>
        <p:nvPicPr>
          <p:cNvPr id="20486" name="Picture 6" descr="Степ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501008"/>
            <a:ext cx="4333452" cy="3060577"/>
          </a:xfrm>
          <a:prstGeom prst="rect">
            <a:avLst/>
          </a:prstGeom>
          <a:noFill/>
        </p:spPr>
      </p:pic>
      <p:pic>
        <p:nvPicPr>
          <p:cNvPr id="20488" name="Picture 8" descr="Фотография ... осенняя степь ... из раздела пейзаж 3980840 - фото.сайт - Photosight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1008"/>
            <a:ext cx="4436663" cy="2996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2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Здесь тёмные высокие деревья, низкие кустарники. Хозяин здесь бурый медведь. </a:t>
            </a:r>
          </a:p>
        </p:txBody>
      </p:sp>
    </p:spTree>
    <p:extLst>
      <p:ext uri="{BB962C8B-B14F-4D97-AF65-F5344CB8AC3E}">
        <p14:creationId xmlns:p14="http://schemas.microsoft.com/office/powerpoint/2010/main" val="24896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от какая она Осень :) (15 фото) - 27 Сентября 2012 - Улёт.su - Самый улётный сайт рун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5347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95736" y="501317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B0F0"/>
                </a:solidFill>
              </a:rPr>
              <a:t>Леса России </a:t>
            </a:r>
            <a:endParaRPr lang="ru-RU" sz="7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Полгода здесь день и полгода ночь. Всюду снега и льды. Солнце летом поднимается над горизонтом невысоко. Территория зоны не имеет коренного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7039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anoj Gangoli Все Альбомы Ду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5954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501317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Арктика</a:t>
            </a:r>
            <a:r>
              <a:rPr lang="ru-RU" sz="7200" b="1" dirty="0" smtClean="0">
                <a:solidFill>
                  <a:srgbClr val="00B0F0"/>
                </a:solidFill>
              </a:rPr>
              <a:t> </a:t>
            </a:r>
            <a:endParaRPr lang="ru-RU" sz="7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756" y="836712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Лето здесь короткое, растительность низкорослая. Грибы часто выше кустарников. Навещают этот край летом многочисленные птицы. Мхи и лишайники господствуют всюду. </a:t>
            </a:r>
          </a:p>
        </p:txBody>
      </p:sp>
    </p:spTree>
    <p:extLst>
      <p:ext uri="{BB962C8B-B14F-4D97-AF65-F5344CB8AC3E}">
        <p14:creationId xmlns:p14="http://schemas.microsoft.com/office/powerpoint/2010/main" val="22991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лимат в тундре суровый, лето очень короткое (2-3 месяца) и прохладное - Картинка 819/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16632"/>
            <a:ext cx="8526857" cy="65527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404664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Тундра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Лесная зона расположена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югу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зоны тундры. Природные условия в лесной зоне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мягкие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чем в тундре. Растительный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богатый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Большую территорию зоны занимает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хвойный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лес.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 лесу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водятся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олени</a:t>
            </a:r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кабаны, зубры и т.д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40352" y="332656"/>
            <a:ext cx="1584176" cy="648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492896"/>
            <a:ext cx="1860135" cy="648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3167755"/>
            <a:ext cx="2232248" cy="648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07327" y="4653136"/>
            <a:ext cx="2484753" cy="648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5445224"/>
            <a:ext cx="6552728" cy="7920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3" y="6237312"/>
            <a:ext cx="1860135" cy="648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9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9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636</TotalTime>
  <Words>141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67</cp:revision>
  <dcterms:created xsi:type="dcterms:W3CDTF">2014-10-17T18:50:24Z</dcterms:created>
  <dcterms:modified xsi:type="dcterms:W3CDTF">2019-11-03T07:14:23Z</dcterms:modified>
</cp:coreProperties>
</file>