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D11E-D87D-44A5-8CD3-0F65330EC12A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FD34-0E39-4C02-A0CE-825061D172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D11E-D87D-44A5-8CD3-0F65330EC12A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FD34-0E39-4C02-A0CE-825061D17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D11E-D87D-44A5-8CD3-0F65330EC12A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FD34-0E39-4C02-A0CE-825061D17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D11E-D87D-44A5-8CD3-0F65330EC12A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FD34-0E39-4C02-A0CE-825061D17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D11E-D87D-44A5-8CD3-0F65330EC12A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FD34-0E39-4C02-A0CE-825061D172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D11E-D87D-44A5-8CD3-0F65330EC12A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FD34-0E39-4C02-A0CE-825061D17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D11E-D87D-44A5-8CD3-0F65330EC12A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FD34-0E39-4C02-A0CE-825061D17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D11E-D87D-44A5-8CD3-0F65330EC12A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9FD34-0E39-4C02-A0CE-825061D172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D11E-D87D-44A5-8CD3-0F65330EC12A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FD34-0E39-4C02-A0CE-825061D17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D11E-D87D-44A5-8CD3-0F65330EC12A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4B9FD34-0E39-4C02-A0CE-825061D17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64CD11E-D87D-44A5-8CD3-0F65330EC12A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FD34-0E39-4C02-A0CE-825061D17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4CD11E-D87D-44A5-8CD3-0F65330EC12A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4B9FD34-0E39-4C02-A0CE-825061D1723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858180" cy="2301240"/>
          </a:xfrm>
        </p:spPr>
        <p:txBody>
          <a:bodyPr/>
          <a:lstStyle/>
          <a:p>
            <a:pPr algn="ctr"/>
            <a:r>
              <a:rPr lang="ru-RU" dirty="0" smtClean="0"/>
              <a:t>«Герои Первой мировой войны </a:t>
            </a:r>
            <a:br>
              <a:rPr lang="ru-RU" dirty="0" smtClean="0"/>
            </a:br>
            <a:r>
              <a:rPr lang="ru-RU" dirty="0" smtClean="0"/>
              <a:t>1914-1918гг.»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214818"/>
            <a:ext cx="6286544" cy="1752600"/>
          </a:xfrm>
        </p:spPr>
        <p:txBody>
          <a:bodyPr/>
          <a:lstStyle/>
          <a:p>
            <a:r>
              <a:rPr lang="ru-RU" dirty="0" smtClean="0"/>
              <a:t>Выполнила ученица 9а класса </a:t>
            </a:r>
          </a:p>
          <a:p>
            <a:r>
              <a:rPr lang="ru-RU" dirty="0" err="1" smtClean="0"/>
              <a:t>Булеева</a:t>
            </a:r>
            <a:r>
              <a:rPr lang="ru-RU" dirty="0" smtClean="0"/>
              <a:t> Евгения</a:t>
            </a:r>
          </a:p>
          <a:p>
            <a:r>
              <a:rPr lang="ru-RU" dirty="0" smtClean="0"/>
              <a:t>Руководитель проекта</a:t>
            </a:r>
          </a:p>
          <a:p>
            <a:r>
              <a:rPr lang="ru-RU" dirty="0" smtClean="0"/>
              <a:t>Кривонос М.Г.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186766" cy="1143000"/>
          </a:xfrm>
        </p:spPr>
        <p:txBody>
          <a:bodyPr/>
          <a:lstStyle/>
          <a:p>
            <a:pPr algn="ctr"/>
            <a:r>
              <a:rPr lang="ru-RU" dirty="0" smtClean="0"/>
              <a:t>Герои и подвиги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2500306"/>
            <a:ext cx="6000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/>
              <a:t>У НАС НЕТ НИЧЕГО ТОГО, ЧЕМ МЫ МОГЛИ БЫ ПОМОЧЬ РОДИНЕ, КРОМЕ СОБСТВЕННОЙ ЖИЗНИ, И МЫ ГОТОВЫ ПОЖЕРТВОВАТЬ </a:t>
            </a:r>
            <a:r>
              <a:rPr lang="ru-RU" sz="2800" b="1" i="1" cap="all" dirty="0" smtClean="0"/>
              <a:t>ЕЮ.</a:t>
            </a: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582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героям Первой мировой войны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ÐÐ°Ð¼ÑÑÐ½Ð¸Ðº Ð³ÐµÑÐ¾ÑÐ¼ ÐÐµÑÐ²Ð¾Ð¹ Ð¼Ð¸ÑÐ¾Ð²Ð¾Ð¹ Ð²Ð¾Ð¹Ð½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1714488"/>
            <a:ext cx="7143800" cy="40481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715016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Скульптор Андрей Ковальчук.</a:t>
            </a:r>
          </a:p>
          <a:p>
            <a:pPr algn="ctr"/>
            <a:r>
              <a:rPr lang="ru-RU" dirty="0" smtClean="0"/>
              <a:t>В </a:t>
            </a:r>
            <a:r>
              <a:rPr lang="ru-RU" dirty="0"/>
              <a:t>2013 году было принято решения об установке памятника героям Первой мировой войны.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643182"/>
            <a:ext cx="7470648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29642" cy="7972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Герои и подвиги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142985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Первый русский воздушный ас Александр Казаков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ÐÐ»ÐµÐºÑÐ°Ð½Ð´Ñ ÐÐ°Ð·Ð°Ðº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572296" cy="47297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9642" cy="1143000"/>
          </a:xfrm>
        </p:spPr>
        <p:txBody>
          <a:bodyPr/>
          <a:lstStyle/>
          <a:p>
            <a:pPr algn="ctr"/>
            <a:r>
              <a:rPr lang="ru-RU" dirty="0" smtClean="0"/>
              <a:t>Герои и подвиги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500306"/>
            <a:ext cx="7786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За полгода до начала войны он приступил к учебе в первой в России офицерской летной школе в Гатчине, в сентябре уже стал военным летчиком. 1 апреля 1915 года он повторил последний подвиг Нестерова — пошел на таран немецкого самолета. Но, в отличие от того, сбил вражеский «Альбатрос», а сам благополучно приземлился. Всего за три года войны Казаков сбил лично 17, а в групповых боях — еще 15 самолетов противника и был признан самым результативным российским летчиком-истребителем Первой мировой.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57161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Первый русский воздушный ас Александр Казаков</a:t>
            </a:r>
            <a:endParaRPr lang="ru-RU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42" cy="1143000"/>
          </a:xfrm>
        </p:spPr>
        <p:txBody>
          <a:bodyPr/>
          <a:lstStyle/>
          <a:p>
            <a:pPr algn="ctr"/>
            <a:r>
              <a:rPr lang="ru-RU" dirty="0" smtClean="0"/>
              <a:t>Герои и подвиги</a:t>
            </a:r>
            <a:endParaRPr lang="ru-RU" dirty="0"/>
          </a:p>
        </p:txBody>
      </p:sp>
      <p:pic>
        <p:nvPicPr>
          <p:cNvPr id="16386" name="Picture 2" descr="ÐÐ¾Ð·ÑÐ¼Ð° ÐÑÑÑÐº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97292"/>
            <a:ext cx="4071966" cy="52118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1357298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Легендарный казак </a:t>
            </a:r>
            <a:r>
              <a:rPr lang="ru-RU" sz="2400" dirty="0" err="1" smtClean="0"/>
              <a:t>Козьма</a:t>
            </a:r>
            <a:r>
              <a:rPr lang="ru-RU" sz="2400" dirty="0" smtClean="0"/>
              <a:t> </a:t>
            </a:r>
            <a:r>
              <a:rPr lang="ru-RU" sz="2400" dirty="0" err="1" smtClean="0"/>
              <a:t>Фирсович</a:t>
            </a:r>
            <a:r>
              <a:rPr lang="ru-RU" sz="2400" dirty="0" smtClean="0"/>
              <a:t> Крючков</a:t>
            </a:r>
          </a:p>
          <a:p>
            <a:pPr algn="ctr"/>
            <a:r>
              <a:rPr lang="ru-RU" sz="2400" dirty="0" smtClean="0"/>
              <a:t>(1890-1919)</a:t>
            </a:r>
            <a:endParaRPr lang="ru-RU" sz="2400" dirty="0"/>
          </a:p>
        </p:txBody>
      </p:sp>
      <p:pic>
        <p:nvPicPr>
          <p:cNvPr id="16388" name="Picture 4" descr="https://ds04.infourok.ru/uploads/ex/021c/0018450b-3f443e93/img15.jpg"/>
          <p:cNvPicPr>
            <a:picLocks noChangeAspect="1" noChangeArrowheads="1"/>
          </p:cNvPicPr>
          <p:nvPr/>
        </p:nvPicPr>
        <p:blipFill>
          <a:blip r:embed="rId3"/>
          <a:srcRect l="28906" t="42710" r="53906" b="9375"/>
          <a:stretch>
            <a:fillRect/>
          </a:stretch>
        </p:blipFill>
        <p:spPr bwMode="auto">
          <a:xfrm>
            <a:off x="6000760" y="3143248"/>
            <a:ext cx="1571636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9642" cy="1143000"/>
          </a:xfrm>
        </p:spPr>
        <p:txBody>
          <a:bodyPr/>
          <a:lstStyle/>
          <a:p>
            <a:pPr algn="ctr"/>
            <a:r>
              <a:rPr lang="ru-RU" dirty="0" smtClean="0"/>
              <a:t>Герои и подвиги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792961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err="1" smtClean="0"/>
              <a:t>Козьма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Фирсович</a:t>
            </a:r>
            <a:r>
              <a:rPr lang="ru-RU" sz="1900" b="1" dirty="0" smtClean="0"/>
              <a:t> Крючков </a:t>
            </a:r>
            <a:r>
              <a:rPr lang="ru-RU" sz="1900" dirty="0" smtClean="0"/>
              <a:t>– донской казак был первым награждённым Георгиевским крестом в Первую мировую войну. Участвовал в гражданской войне на стороне белых. В августе 1914 года снискал героя всей воюющей России.</a:t>
            </a:r>
          </a:p>
          <a:p>
            <a:pPr algn="ctr"/>
            <a:endParaRPr lang="ru-RU" sz="1900" dirty="0" smtClean="0"/>
          </a:p>
          <a:p>
            <a:pPr algn="ctr"/>
            <a:r>
              <a:rPr lang="ru-RU" sz="1900" dirty="0" smtClean="0"/>
              <a:t>Во время Первой мировой войны 1914-1918 годов стал первым георгиевским кавалером Русской армии.</a:t>
            </a:r>
          </a:p>
          <a:p>
            <a:pPr algn="ctr"/>
            <a:endParaRPr lang="ru-RU" sz="1900" dirty="0" smtClean="0"/>
          </a:p>
          <a:p>
            <a:pPr algn="ctr"/>
            <a:r>
              <a:rPr lang="ru-RU" sz="1900" dirty="0" smtClean="0"/>
              <a:t>Был награждён георгиевским крестом, получив крест 4-ой степени за номером 5501, приказ от 11 августа 1914 года за уничтожение в бою на границе российского Царства Польского и Восточной Пруссии одиннадцати немцев, получившим при этом 16 колотых ран от пик и сабель врагов. Несмотря на всё это, Крючков до самого конца боя оставался в строю.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29642" cy="1143000"/>
          </a:xfrm>
        </p:spPr>
        <p:txBody>
          <a:bodyPr/>
          <a:lstStyle/>
          <a:p>
            <a:pPr algn="ctr"/>
            <a:r>
              <a:rPr lang="ru-RU" dirty="0" smtClean="0"/>
              <a:t>Герои и подвиги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857364"/>
            <a:ext cx="3571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Сестра милосердия </a:t>
            </a:r>
            <a:r>
              <a:rPr lang="ru-RU" sz="2200" b="1" dirty="0"/>
              <a:t>Римма </a:t>
            </a:r>
            <a:r>
              <a:rPr lang="ru-RU" sz="2200" b="1" dirty="0" smtClean="0"/>
              <a:t>Михайловна Иванова</a:t>
            </a:r>
          </a:p>
          <a:p>
            <a:pPr algn="ctr"/>
            <a:r>
              <a:rPr lang="ru-RU" sz="2200" dirty="0" smtClean="0"/>
              <a:t>(1894-1915)</a:t>
            </a:r>
          </a:p>
          <a:p>
            <a:pPr algn="ctr"/>
            <a:r>
              <a:rPr lang="ru-RU" sz="2200" dirty="0" smtClean="0"/>
              <a:t>Единственная в истории России  женщина, награждённая орденом Святого Георгия </a:t>
            </a:r>
            <a:r>
              <a:rPr lang="en-US" sz="2200" dirty="0" smtClean="0"/>
              <a:t>IV </a:t>
            </a:r>
            <a:r>
              <a:rPr lang="ru-RU" sz="2200" dirty="0" smtClean="0"/>
              <a:t>степени за боевые заслуги .</a:t>
            </a:r>
            <a:endParaRPr lang="ru-RU" sz="2200" dirty="0"/>
          </a:p>
        </p:txBody>
      </p:sp>
      <p:pic>
        <p:nvPicPr>
          <p:cNvPr id="17410" name="Picture 2" descr="https://img.anews.com/media/gallery/95928190/976594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14488"/>
            <a:ext cx="3357586" cy="485218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9642" cy="1143000"/>
          </a:xfrm>
        </p:spPr>
        <p:txBody>
          <a:bodyPr/>
          <a:lstStyle/>
          <a:p>
            <a:pPr algn="ctr"/>
            <a:r>
              <a:rPr lang="ru-RU" dirty="0" smtClean="0"/>
              <a:t>Герои и подвиги</a:t>
            </a:r>
            <a:endParaRPr lang="ru-RU" dirty="0"/>
          </a:p>
        </p:txBody>
      </p:sp>
      <p:pic>
        <p:nvPicPr>
          <p:cNvPr id="3" name="Picture 4" descr="https://i.mycdn.me/image?id=869969647282&amp;t=35&amp;plc=WEB&amp;tkn=*NpKiXHZJDFeJChtv7spckv8Zjn4"/>
          <p:cNvPicPr>
            <a:picLocks noChangeAspect="1" noChangeArrowheads="1"/>
          </p:cNvPicPr>
          <p:nvPr/>
        </p:nvPicPr>
        <p:blipFill>
          <a:blip r:embed="rId2"/>
          <a:srcRect l="36953" r="32938"/>
          <a:stretch>
            <a:fillRect/>
          </a:stretch>
        </p:blipFill>
        <p:spPr bwMode="auto">
          <a:xfrm>
            <a:off x="7143768" y="1785926"/>
            <a:ext cx="1571636" cy="29813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2000240"/>
            <a:ext cx="62151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22 сентября 1915 года в бою близ деревни Мокрая Дуброва </a:t>
            </a:r>
            <a:r>
              <a:rPr lang="ru-RU" sz="2000" dirty="0" err="1" smtClean="0"/>
              <a:t>Пинского</a:t>
            </a:r>
            <a:r>
              <a:rPr lang="ru-RU" sz="2000" dirty="0" smtClean="0"/>
              <a:t> уезда, увидев, что все офицеры убиты, девушка выбралась из окопа с криком «Братцы, за мной!» повела солдат в атаку. Воодушевлённые бойцы взяли вражескую позицию. Посмертное награждение простой медсестры орденом </a:t>
            </a:r>
            <a:r>
              <a:rPr lang="ru-RU" sz="2000" dirty="0"/>
              <a:t>С</a:t>
            </a:r>
            <a:r>
              <a:rPr lang="ru-RU" sz="2000" dirty="0" smtClean="0"/>
              <a:t>вятого Георгия </a:t>
            </a:r>
            <a:r>
              <a:rPr lang="en-US" sz="2000" dirty="0" smtClean="0"/>
              <a:t>IV</a:t>
            </a:r>
            <a:r>
              <a:rPr lang="ru-RU" sz="2000" dirty="0" smtClean="0"/>
              <a:t> степени в нарушение статуса утвердил Николай </a:t>
            </a:r>
            <a:r>
              <a:rPr lang="en-US" sz="2000" dirty="0" smtClean="0"/>
              <a:t>II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29642" cy="1143000"/>
          </a:xfrm>
        </p:spPr>
        <p:txBody>
          <a:bodyPr/>
          <a:lstStyle/>
          <a:p>
            <a:pPr algn="ctr"/>
            <a:r>
              <a:rPr lang="ru-RU" dirty="0" smtClean="0"/>
              <a:t>Герои и подвиги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142984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Дети герои Первой мировой войны</a:t>
            </a:r>
          </a:p>
        </p:txBody>
      </p:sp>
      <p:pic>
        <p:nvPicPr>
          <p:cNvPr id="19458" name="Picture 2" descr="https://pomnisvoih.ru/wp-content/uploads/2018/07/160496-e1ae618666344a2358af85f552ec8f79-416x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962400" cy="4000501"/>
          </a:xfrm>
          <a:prstGeom prst="rect">
            <a:avLst/>
          </a:prstGeom>
          <a:noFill/>
        </p:spPr>
      </p:pic>
      <p:pic>
        <p:nvPicPr>
          <p:cNvPr id="19460" name="Picture 4" descr="https://pomnisvoih.ru/wp-content/uploads/2018/07/160497-9b51b52d64381a7df1c6d083434eb4bc-kop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00240"/>
            <a:ext cx="4619656" cy="37814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9642" cy="1143000"/>
          </a:xfrm>
        </p:spPr>
        <p:txBody>
          <a:bodyPr/>
          <a:lstStyle/>
          <a:p>
            <a:pPr algn="ctr"/>
            <a:r>
              <a:rPr lang="ru-RU" dirty="0" smtClean="0"/>
              <a:t>Герои и подвиги</a:t>
            </a:r>
            <a:endParaRPr lang="ru-RU" dirty="0"/>
          </a:p>
        </p:txBody>
      </p:sp>
      <p:pic>
        <p:nvPicPr>
          <p:cNvPr id="21506" name="Picture 2" descr="https://pomnisvoih.ru/wp-content/uploads/2018/07/160487-492eb34ad545f42c34e6071b6949b749-kopiya-288x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571768" cy="3750496"/>
          </a:xfrm>
          <a:prstGeom prst="rect">
            <a:avLst/>
          </a:prstGeom>
          <a:noFill/>
        </p:spPr>
      </p:pic>
      <p:pic>
        <p:nvPicPr>
          <p:cNvPr id="21508" name="Picture 4" descr="https://pomnisvoih.ru/wp-content/uploads/2018/07/160490-022904ea8025c26e616ef9495e68eb76-299x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357298"/>
            <a:ext cx="2847975" cy="4000501"/>
          </a:xfrm>
          <a:prstGeom prst="rect">
            <a:avLst/>
          </a:prstGeom>
          <a:noFill/>
        </p:spPr>
      </p:pic>
      <p:pic>
        <p:nvPicPr>
          <p:cNvPr id="21510" name="Picture 6" descr="https://pomnisvoih.ru/wp-content/uploads/2018/07/160493-45b9637e4d45916bdc67490be32249b8-kopiya-390x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143116"/>
            <a:ext cx="3714750" cy="40005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</TotalTime>
  <Words>398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«Герои Первой мировой войны  1914-1918гг.»</vt:lpstr>
      <vt:lpstr>Герои и подвиги </vt:lpstr>
      <vt:lpstr>Герои и подвиги</vt:lpstr>
      <vt:lpstr>Герои и подвиги</vt:lpstr>
      <vt:lpstr>Герои и подвиги</vt:lpstr>
      <vt:lpstr>Герои и подвиги</vt:lpstr>
      <vt:lpstr>Герои и подвиги</vt:lpstr>
      <vt:lpstr>Герои и подвиги</vt:lpstr>
      <vt:lpstr>Герои и подвиги</vt:lpstr>
      <vt:lpstr>Герои и подвиги</vt:lpstr>
      <vt:lpstr>Памятник героям Первой мировой войны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«Герои Первой мировой войны  1914-1918гг.»</dc:title>
  <dc:creator>евгеша</dc:creator>
  <cp:lastModifiedBy>евгеша</cp:lastModifiedBy>
  <cp:revision>9</cp:revision>
  <dcterms:created xsi:type="dcterms:W3CDTF">2018-10-22T17:19:28Z</dcterms:created>
  <dcterms:modified xsi:type="dcterms:W3CDTF">2018-10-22T18:47:49Z</dcterms:modified>
</cp:coreProperties>
</file>