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68" r:id="rId3"/>
    <p:sldMasterId id="2147483780" r:id="rId4"/>
    <p:sldMasterId id="2147483792" r:id="rId5"/>
    <p:sldMasterId id="2147483804" r:id="rId6"/>
    <p:sldMasterId id="2147483816" r:id="rId7"/>
    <p:sldMasterId id="2147483828" r:id="rId8"/>
    <p:sldMasterId id="2147483840" r:id="rId9"/>
    <p:sldMasterId id="2147483852" r:id="rId10"/>
    <p:sldMasterId id="2147483864" r:id="rId11"/>
    <p:sldMasterId id="2147483876" r:id="rId12"/>
    <p:sldMasterId id="2147483888" r:id="rId13"/>
    <p:sldMasterId id="2147483900" r:id="rId14"/>
    <p:sldMasterId id="2147483912" r:id="rId15"/>
    <p:sldMasterId id="2147483924" r:id="rId16"/>
    <p:sldMasterId id="2147483936" r:id="rId17"/>
    <p:sldMasterId id="2147483948" r:id="rId18"/>
    <p:sldMasterId id="2147483960" r:id="rId19"/>
    <p:sldMasterId id="2147483972" r:id="rId20"/>
    <p:sldMasterId id="2147483984" r:id="rId21"/>
  </p:sldMasterIdLst>
  <p:notesMasterIdLst>
    <p:notesMasterId r:id="rId66"/>
  </p:notesMasterIdLst>
  <p:sldIdLst>
    <p:sldId id="256" r:id="rId22"/>
    <p:sldId id="257" r:id="rId23"/>
    <p:sldId id="319" r:id="rId24"/>
    <p:sldId id="280" r:id="rId25"/>
    <p:sldId id="320" r:id="rId26"/>
    <p:sldId id="284" r:id="rId27"/>
    <p:sldId id="285" r:id="rId28"/>
    <p:sldId id="287" r:id="rId29"/>
    <p:sldId id="288" r:id="rId30"/>
    <p:sldId id="322" r:id="rId31"/>
    <p:sldId id="290" r:id="rId32"/>
    <p:sldId id="289" r:id="rId33"/>
    <p:sldId id="323" r:id="rId34"/>
    <p:sldId id="265" r:id="rId35"/>
    <p:sldId id="266" r:id="rId36"/>
    <p:sldId id="324" r:id="rId37"/>
    <p:sldId id="291" r:id="rId38"/>
    <p:sldId id="292" r:id="rId39"/>
    <p:sldId id="325" r:id="rId40"/>
    <p:sldId id="267" r:id="rId41"/>
    <p:sldId id="268" r:id="rId42"/>
    <p:sldId id="326" r:id="rId43"/>
    <p:sldId id="274" r:id="rId44"/>
    <p:sldId id="327" r:id="rId45"/>
    <p:sldId id="275" r:id="rId46"/>
    <p:sldId id="328" r:id="rId47"/>
    <p:sldId id="273" r:id="rId48"/>
    <p:sldId id="329" r:id="rId49"/>
    <p:sldId id="300" r:id="rId50"/>
    <p:sldId id="330" r:id="rId51"/>
    <p:sldId id="301" r:id="rId52"/>
    <p:sldId id="331" r:id="rId53"/>
    <p:sldId id="302" r:id="rId54"/>
    <p:sldId id="260" r:id="rId55"/>
    <p:sldId id="261" r:id="rId56"/>
    <p:sldId id="303" r:id="rId57"/>
    <p:sldId id="262" r:id="rId58"/>
    <p:sldId id="263" r:id="rId59"/>
    <p:sldId id="264" r:id="rId60"/>
    <p:sldId id="332" r:id="rId61"/>
    <p:sldId id="304" r:id="rId62"/>
    <p:sldId id="333" r:id="rId63"/>
    <p:sldId id="310" r:id="rId64"/>
    <p:sldId id="334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0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slide" Target="slides/slide42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61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24200-4975-49E2-8C41-091B27F813CC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E5A4B-EBF3-4778-8063-DEA85D612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211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smiles.33b.ru/smile.90016.html" TargetMode="External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8" Type="http://schemas.openxmlformats.org/officeDocument/2006/relationships/hyperlink" Target="http://smiles.33b.ru/smile.36991.html" TargetMode="External"/><Relationship Id="rId3" Type="http://schemas.openxmlformats.org/officeDocument/2006/relationships/image" Target="../media/image15.gif"/><Relationship Id="rId7" Type="http://schemas.openxmlformats.org/officeDocument/2006/relationships/image" Target="../media/image17.gif"/><Relationship Id="rId2" Type="http://schemas.openxmlformats.org/officeDocument/2006/relationships/hyperlink" Target="http://smiles.33b.ru/smile.36994.html" TargetMode="External"/><Relationship Id="rId1" Type="http://schemas.openxmlformats.org/officeDocument/2006/relationships/slideMaster" Target="../slideMasters/slideMaster14.xml"/><Relationship Id="rId6" Type="http://schemas.openxmlformats.org/officeDocument/2006/relationships/hyperlink" Target="http://smiles.33b.ru/smile.36992.html" TargetMode="External"/><Relationship Id="rId11" Type="http://schemas.openxmlformats.org/officeDocument/2006/relationships/image" Target="../media/image19.gif"/><Relationship Id="rId5" Type="http://schemas.openxmlformats.org/officeDocument/2006/relationships/image" Target="../media/image16.gif"/><Relationship Id="rId10" Type="http://schemas.openxmlformats.org/officeDocument/2006/relationships/hyperlink" Target="http://smiles.33b.ru/smile.80383.html" TargetMode="External"/><Relationship Id="rId4" Type="http://schemas.openxmlformats.org/officeDocument/2006/relationships/hyperlink" Target="http://smiles.33b.ru/smile.36993.html" TargetMode="External"/><Relationship Id="rId9" Type="http://schemas.openxmlformats.org/officeDocument/2006/relationships/image" Target="../media/image18.gif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smiles.33b.ru/smile.42102.html" TargetMode="External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28.gif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F98304-0A05-4F18-92E8-5634A38078F7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6D960-916F-4E5C-B89A-6E2CBD3FD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98304-0A05-4F18-92E8-5634A38078F7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6D960-916F-4E5C-B89A-6E2CBD3FD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B16FD-A159-4ABE-ADBC-C756464E1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150F9-31F5-4A65-AE8A-B26E44A51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3639F-99FE-44F0-9B8E-1703C3340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76375" y="3933825"/>
            <a:ext cx="2982913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1688" y="3933825"/>
            <a:ext cx="29845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A83D5-8AA2-4048-97A0-107615FC3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C4D9-CA3D-40F0-83F2-04D724322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BDAC1-8A8F-410A-A905-3C2C0CFDB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002C5-645B-4989-AC2B-49687B892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23EFF-639F-4A8A-8514-163804583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02484-C7B5-4129-B6DB-9607CA35A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C9665-9AD1-4D12-825C-9CB246BD9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98304-0A05-4F18-92E8-5634A38078F7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6D960-916F-4E5C-B89A-6E2CBD3FD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0513" y="1989138"/>
            <a:ext cx="2057400" cy="3024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1989138"/>
            <a:ext cx="6019800" cy="3024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418BA-04BD-4401-9A3F-DC635A732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 rot="16200000">
            <a:off x="8226425" y="5607051"/>
            <a:ext cx="287337" cy="1547812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9999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>
            <a:off x="7866063" y="5391150"/>
            <a:ext cx="215900" cy="2339975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9999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 rot="16200000">
            <a:off x="7555707" y="5269706"/>
            <a:ext cx="188912" cy="2987675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9999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 rot="16200000">
            <a:off x="665957" y="-477044"/>
            <a:ext cx="215900" cy="1547813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9999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 rot="16200000">
            <a:off x="967581" y="-967581"/>
            <a:ext cx="188913" cy="2124075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9999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0000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8820150" y="0"/>
            <a:ext cx="323850" cy="6858000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0000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3429000"/>
            <a:ext cx="6149975" cy="1223963"/>
          </a:xfr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FFCCFF"/>
              </a:gs>
            </a:gsLst>
            <a:lin ang="0" scaled="1"/>
          </a:gradFill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2205038"/>
            <a:ext cx="6192837" cy="1470025"/>
          </a:xfrm>
          <a:gradFill rotWithShape="1">
            <a:gsLst>
              <a:gs pos="0">
                <a:srgbClr val="FFCCFF"/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</p:spPr>
        <p:txBody>
          <a:bodyPr/>
          <a:lstStyle>
            <a:lvl1pPr>
              <a:defRPr sz="48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381750"/>
            <a:ext cx="2133600" cy="476250"/>
          </a:xfrm>
        </p:spPr>
        <p:txBody>
          <a:bodyPr/>
          <a:lstStyle>
            <a:lvl1pPr>
              <a:defRPr smtClean="0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381750"/>
            <a:ext cx="2895600" cy="476250"/>
          </a:xfrm>
        </p:spPr>
        <p:txBody>
          <a:bodyPr/>
          <a:lstStyle>
            <a:lvl1pPr>
              <a:defRPr smtClean="0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32588" y="6381750"/>
            <a:ext cx="2133600" cy="476250"/>
          </a:xfrm>
        </p:spPr>
        <p:txBody>
          <a:bodyPr/>
          <a:lstStyle>
            <a:lvl1pPr>
              <a:defRPr b="1" smtClean="0">
                <a:solidFill>
                  <a:srgbClr val="660033"/>
                </a:solidFill>
              </a:defRPr>
            </a:lvl1pPr>
          </a:lstStyle>
          <a:p>
            <a:pPr>
              <a:defRPr/>
            </a:pPr>
            <a:fld id="{FA6DBF60-D4EC-4A9B-BE23-023D73E48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85081-BCFB-4021-835A-9158EAE91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2820B-AE76-473D-AAC4-8E6920A7E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63713" y="1600200"/>
            <a:ext cx="34512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7338" y="1600200"/>
            <a:ext cx="34528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07D7E-06EE-4A4F-AE05-89031894A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7B009-1161-48F4-B165-1DF7D6F93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AE326-449C-4DC2-BF9D-99BC14424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C76BA-921D-4162-8EED-136426579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F3C00-8A37-419A-8F57-729D7269E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42798-91FB-4BFF-A2F4-37AEDBCB7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1426A-BA46-4D4C-8A83-5446F7131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D011C-E105-4F06-A8B3-D7BEAFDE2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6438" y="274638"/>
            <a:ext cx="176371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63713" y="274638"/>
            <a:ext cx="514032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BAAC2-3544-4953-8431-C117C11D2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127125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3F716B-45D6-4D5B-9758-EF88A9F87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F7469-4852-42DD-9319-FA2B0BD50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4DB7E-0F86-4E0F-BA09-C245190C4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608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A3DEC-A4CD-446F-A63A-734490619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EF059-1604-4FC6-8A28-4781A9458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3092A-7AAC-41E1-B9C2-BA752E85C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A80B6-0D06-4D04-8BD4-15455BE55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253C5-3E4A-423D-8FF7-CC4393ADC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7324-E879-439E-9BB9-31005FAE1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F551A-6494-40DC-8A5F-4EC90689A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2F118-FA1F-4B6D-8421-E38AB9BB3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0038" y="274638"/>
            <a:ext cx="203676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274638"/>
            <a:ext cx="595788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1501A-6AD3-49A5-B665-434D208D7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7524750" y="1125538"/>
            <a:ext cx="574675" cy="650875"/>
          </a:xfrm>
          <a:prstGeom prst="star4">
            <a:avLst>
              <a:gd name="adj" fmla="val 10032"/>
            </a:avLst>
          </a:prstGeom>
          <a:gradFill rotWithShape="1">
            <a:gsLst>
              <a:gs pos="0">
                <a:srgbClr val="E3DE00"/>
              </a:gs>
              <a:gs pos="100000">
                <a:srgbClr val="FFFED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7740650" y="188913"/>
            <a:ext cx="1081088" cy="1514475"/>
          </a:xfrm>
          <a:prstGeom prst="star4">
            <a:avLst>
              <a:gd name="adj" fmla="val 5931"/>
            </a:avLst>
          </a:prstGeom>
          <a:gradFill rotWithShape="1">
            <a:gsLst>
              <a:gs pos="0">
                <a:srgbClr val="CC66FF"/>
              </a:gs>
              <a:gs pos="100000">
                <a:srgbClr val="FFFED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 rot="16200000">
            <a:off x="-2709068" y="3177381"/>
            <a:ext cx="6858000" cy="50323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 rot="16200000">
            <a:off x="-3213100" y="3213100"/>
            <a:ext cx="6858000" cy="431800"/>
          </a:xfrm>
          <a:prstGeom prst="rect">
            <a:avLst/>
          </a:prstGeom>
          <a:gradFill rotWithShape="1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8" name="Picture 11" descr="b026627b1715b8db8401e7c2169cd80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713"/>
            <a:ext cx="2268538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8101013" y="1916113"/>
            <a:ext cx="574675" cy="650875"/>
          </a:xfrm>
          <a:prstGeom prst="star4">
            <a:avLst>
              <a:gd name="adj" fmla="val 10032"/>
            </a:avLst>
          </a:prstGeom>
          <a:gradFill rotWithShape="1">
            <a:gsLst>
              <a:gs pos="0">
                <a:srgbClr val="FFFED9"/>
              </a:gs>
              <a:gs pos="100000">
                <a:srgbClr val="CC66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8316913" y="1484313"/>
            <a:ext cx="574675" cy="650875"/>
          </a:xfrm>
          <a:prstGeom prst="star4">
            <a:avLst>
              <a:gd name="adj" fmla="val 10032"/>
            </a:avLst>
          </a:prstGeom>
          <a:gradFill rotWithShape="1">
            <a:gsLst>
              <a:gs pos="0">
                <a:srgbClr val="E3DE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886200"/>
            <a:ext cx="6767513" cy="911225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349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619250" y="2130425"/>
            <a:ext cx="683895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403350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563938" y="638175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16688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A02055-41C3-4B11-86BF-CDEA0A0F7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6EB57-6110-45AF-A8C2-61D7C6884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48DD0-86F0-44D8-82BB-483ACE064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EA65C-B984-4E12-8964-2BFEF485A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B7865-0166-4074-A1E9-A7C80DB51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A2721-C428-4B9F-B1AA-AF7FCA733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B752D-09FC-4BC8-A5DC-B0270E2EB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33F61-13EB-4C90-9256-86C72695A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CADA1-A3C4-4DCA-AA51-891D4E9EF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891C7-A616-4444-8BBA-230B3A96F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9A905-6009-48E3-B826-FDC9EDA12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04813"/>
            <a:ext cx="2057400" cy="5721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19800" cy="5721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0C6CA-9D0C-4A2A-9D47-AD85459AA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43438" y="5084763"/>
            <a:ext cx="4124325" cy="666750"/>
            <a:chOff x="2744" y="935"/>
            <a:chExt cx="2598" cy="420"/>
          </a:xfrm>
        </p:grpSpPr>
        <p:pic>
          <p:nvPicPr>
            <p:cNvPr id="5" name="Picture 8" descr="0ea92c9795a09edde7460f1e42555f73">
              <a:hlinkClick r:id="rId2"/>
            </p:cNvPr>
            <p:cNvPicPr>
              <a:picLocks noChangeAspect="1" noChangeArrowheads="1" noCrop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935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ebe61bcba84d8dc6d7ed680b7c4bf5de">
              <a:hlinkClick r:id="rId4"/>
            </p:cNvPr>
            <p:cNvPicPr>
              <a:picLocks noChangeAspect="1" noChangeArrowheads="1" noCrop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33" y="935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6bdef14d3b0254cc8619e1c7354e256a">
              <a:hlinkClick r:id="rId6"/>
            </p:cNvPr>
            <p:cNvPicPr>
              <a:picLocks noChangeAspect="1" noChangeArrowheads="1" noCrop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22" y="935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0e061559e657fda794b293e4354f3fe5">
              <a:hlinkClick r:id="rId8"/>
            </p:cNvPr>
            <p:cNvPicPr>
              <a:picLocks noChangeAspect="1" noChangeArrowheads="1" noCrop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77" y="935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6bdef14d3b0254cc8619e1c7354e256a">
              <a:hlinkClick r:id="rId6"/>
            </p:cNvPr>
            <p:cNvPicPr>
              <a:picLocks noChangeAspect="1" noChangeArrowheads="1" noCrop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44" y="935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3" descr="483600512e109531392dbd6188186968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750" y="476250"/>
            <a:ext cx="1728788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3495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0767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Comic Sans MS" pitchFamily="66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0C23DD33-43AC-4C98-8609-16C30F5C8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8A3AA-8411-4FFF-878D-7D4DD7318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DBE0C-921B-4C7C-B1ED-BEF7E5257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450" y="1600200"/>
            <a:ext cx="36734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3325" y="1600200"/>
            <a:ext cx="36734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C27E8-23FA-4FCC-883B-4CFEA74DB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35D71-4F0C-4395-8217-0FCA88451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11657-C398-4CA0-B051-CE91A358A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E54BE-949B-437D-AF1B-2DFAC4238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AB1C0-8D8E-472C-978E-589614EB5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1727F-D643-46D4-A2A1-E2E0FEF28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AE3A6-7869-421F-9DD5-03A7F7552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52E9E-8622-4BB6-9F8A-5566B1ED1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60350"/>
            <a:ext cx="1892300" cy="5865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60350"/>
            <a:ext cx="5526087" cy="58658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C806D-961D-4657-9501-C04DE72D4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1d2ccbb41fb1cced1ff9bcb425813db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981075"/>
            <a:ext cx="22320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9388" y="6524625"/>
            <a:ext cx="8785225" cy="333375"/>
            <a:chOff x="0" y="4068"/>
            <a:chExt cx="4733" cy="252"/>
          </a:xfrm>
        </p:grpSpPr>
        <p:pic>
          <p:nvPicPr>
            <p:cNvPr id="6" name="Picture 9" descr="21d2ccbb41fb1cced1ff9bcb425813db">
              <a:hlinkClick r:id="rId2"/>
            </p:cNvPr>
            <p:cNvPicPr>
              <a:picLocks noChangeAspect="1" noChangeArrowheads="1" noCrop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21d2ccbb41fb1cced1ff9bcb425813db">
              <a:hlinkClick r:id="rId2"/>
            </p:cNvPr>
            <p:cNvPicPr>
              <a:picLocks noChangeAspect="1" noChangeArrowheads="1" noCrop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5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21d2ccbb41fb1cced1ff9bcb425813db">
              <a:hlinkClick r:id="rId2"/>
            </p:cNvPr>
            <p:cNvPicPr>
              <a:picLocks noChangeAspect="1" noChangeArrowheads="1" noCrop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7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21d2ccbb41fb1cced1ff9bcb425813db">
              <a:hlinkClick r:id="rId2"/>
            </p:cNvPr>
            <p:cNvPicPr>
              <a:picLocks noChangeAspect="1" noChangeArrowheads="1" noCrop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3" descr="21d2ccbb41fb1cced1ff9bcb425813db">
              <a:hlinkClick r:id="rId2"/>
            </p:cNvPr>
            <p:cNvPicPr>
              <a:picLocks noChangeAspect="1" noChangeArrowheads="1" noCrop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3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0"/>
            <a:ext cx="69850" cy="6858000"/>
            <a:chOff x="0" y="0"/>
            <a:chExt cx="68" cy="4320"/>
          </a:xfrm>
        </p:grpSpPr>
        <p:grpSp>
          <p:nvGrpSpPr>
            <p:cNvPr id="5" name="Group 15"/>
            <p:cNvGrpSpPr>
              <a:grpSpLocks/>
            </p:cNvGrpSpPr>
            <p:nvPr userDrawn="1"/>
          </p:nvGrpSpPr>
          <p:grpSpPr bwMode="auto">
            <a:xfrm>
              <a:off x="0" y="1526"/>
              <a:ext cx="68" cy="1542"/>
              <a:chOff x="521" y="709"/>
              <a:chExt cx="272" cy="3266"/>
            </a:xfrm>
          </p:grpSpPr>
          <p:grpSp>
            <p:nvGrpSpPr>
              <p:cNvPr id="11" name="Group 16"/>
              <p:cNvGrpSpPr>
                <a:grpSpLocks/>
              </p:cNvGrpSpPr>
              <p:nvPr userDrawn="1"/>
            </p:nvGrpSpPr>
            <p:grpSpPr bwMode="auto">
              <a:xfrm>
                <a:off x="521" y="1796"/>
                <a:ext cx="272" cy="1089"/>
                <a:chOff x="521" y="1796"/>
                <a:chExt cx="272" cy="1089"/>
              </a:xfrm>
            </p:grpSpPr>
            <p:sp>
              <p:nvSpPr>
                <p:cNvPr id="56" name="Rectangle 1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7" name="Rectangle 1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8" name="Rectangle 1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9" name="Rectangle 2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2" name="Group 21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52" name="Rectangle 2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3" name="Rectangle 2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4" name="Rectangle 2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5" name="Rectangle 2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" name="Group 26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48" name="Rectangle 2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49" name="Rectangle 2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0" name="Rectangle 2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1" name="Rectangle 3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4" name="Group 31"/>
            <p:cNvGrpSpPr>
              <a:grpSpLocks/>
            </p:cNvGrpSpPr>
            <p:nvPr userDrawn="1"/>
          </p:nvGrpSpPr>
          <p:grpSpPr bwMode="auto">
            <a:xfrm>
              <a:off x="0" y="1"/>
              <a:ext cx="68" cy="1542"/>
              <a:chOff x="521" y="709"/>
              <a:chExt cx="272" cy="3266"/>
            </a:xfrm>
          </p:grpSpPr>
          <p:grpSp>
            <p:nvGrpSpPr>
              <p:cNvPr id="15" name="Group 32"/>
              <p:cNvGrpSpPr>
                <a:grpSpLocks/>
              </p:cNvGrpSpPr>
              <p:nvPr userDrawn="1"/>
            </p:nvGrpSpPr>
            <p:grpSpPr bwMode="auto">
              <a:xfrm>
                <a:off x="521" y="1796"/>
                <a:ext cx="272" cy="1089"/>
                <a:chOff x="521" y="1796"/>
                <a:chExt cx="272" cy="1089"/>
              </a:xfrm>
            </p:grpSpPr>
            <p:sp>
              <p:nvSpPr>
                <p:cNvPr id="41" name="Rectangle 3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42" name="Rectangle 3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43" name="Rectangle 3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44" name="Rectangle 3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6" name="Group 37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37" name="Rectangle 3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8" name="Rectangle 3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9" name="Rectangle 4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40" name="Rectangle 4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7" name="Group 42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33" name="Rectangle 4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4" name="Rectangle 4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" name="Rectangle 4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6" name="Rectangle 4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30" name="Group 47"/>
            <p:cNvGrpSpPr>
              <a:grpSpLocks/>
            </p:cNvGrpSpPr>
            <p:nvPr userDrawn="1"/>
          </p:nvGrpSpPr>
          <p:grpSpPr bwMode="auto">
            <a:xfrm>
              <a:off x="0" y="2779"/>
              <a:ext cx="68" cy="1542"/>
              <a:chOff x="521" y="709"/>
              <a:chExt cx="272" cy="3266"/>
            </a:xfrm>
          </p:grpSpPr>
          <p:grpSp>
            <p:nvGrpSpPr>
              <p:cNvPr id="31" name="Group 48"/>
              <p:cNvGrpSpPr>
                <a:grpSpLocks/>
              </p:cNvGrpSpPr>
              <p:nvPr userDrawn="1"/>
            </p:nvGrpSpPr>
            <p:grpSpPr bwMode="auto">
              <a:xfrm>
                <a:off x="521" y="1796"/>
                <a:ext cx="272" cy="1089"/>
                <a:chOff x="521" y="1796"/>
                <a:chExt cx="272" cy="1089"/>
              </a:xfrm>
            </p:grpSpPr>
            <p:sp>
              <p:nvSpPr>
                <p:cNvPr id="26" name="Rectangle 4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7" name="Rectangle 5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8" name="Rectangle 5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9" name="Rectangle 5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32" name="Group 53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22" name="Rectangle 5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3" name="Rectangle 5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4" name="Rectangle 5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5" name="Rectangle 5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45" name="Group 58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18" name="Rectangle 5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9" name="Rectangle 6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0" name="Rectangle 6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1" name="Rectangle 6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46" name="Group 63"/>
          <p:cNvGrpSpPr>
            <a:grpSpLocks/>
          </p:cNvGrpSpPr>
          <p:nvPr/>
        </p:nvGrpSpPr>
        <p:grpSpPr bwMode="auto">
          <a:xfrm rot="-5400000">
            <a:off x="1727201" y="657225"/>
            <a:ext cx="215900" cy="2447925"/>
            <a:chOff x="521" y="709"/>
            <a:chExt cx="272" cy="3266"/>
          </a:xfrm>
        </p:grpSpPr>
        <p:grpSp>
          <p:nvGrpSpPr>
            <p:cNvPr id="47" name="Group 64"/>
            <p:cNvGrpSpPr>
              <a:grpSpLocks/>
            </p:cNvGrpSpPr>
            <p:nvPr userDrawn="1"/>
          </p:nvGrpSpPr>
          <p:grpSpPr bwMode="auto">
            <a:xfrm>
              <a:off x="521" y="1798"/>
              <a:ext cx="272" cy="1088"/>
              <a:chOff x="521" y="1798"/>
              <a:chExt cx="272" cy="1088"/>
            </a:xfrm>
          </p:grpSpPr>
          <p:sp>
            <p:nvSpPr>
              <p:cNvPr id="72" name="Rectangle 65"/>
              <p:cNvSpPr>
                <a:spLocks noChangeArrowheads="1"/>
              </p:cNvSpPr>
              <p:nvPr userDrawn="1"/>
            </p:nvSpPr>
            <p:spPr bwMode="auto">
              <a:xfrm flipV="1">
                <a:off x="521" y="1798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33CC"/>
                  </a:gs>
                  <a:gs pos="50000">
                    <a:srgbClr val="9900CC"/>
                  </a:gs>
                  <a:gs pos="100000">
                    <a:srgbClr val="FF33CC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3" name="Rectangle 66"/>
              <p:cNvSpPr>
                <a:spLocks noChangeArrowheads="1"/>
              </p:cNvSpPr>
              <p:nvPr userDrawn="1"/>
            </p:nvSpPr>
            <p:spPr bwMode="auto">
              <a:xfrm flipV="1">
                <a:off x="521" y="2069"/>
                <a:ext cx="272" cy="273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3333FF"/>
                  </a:gs>
                  <a:gs pos="100000">
                    <a:srgbClr val="66CC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4" name="Rectangle 67"/>
              <p:cNvSpPr>
                <a:spLocks noChangeArrowheads="1"/>
              </p:cNvSpPr>
              <p:nvPr userDrawn="1"/>
            </p:nvSpPr>
            <p:spPr bwMode="auto">
              <a:xfrm flipV="1">
                <a:off x="521" y="2342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rgbClr val="FF99CC"/>
                  </a:gs>
                  <a:gs pos="100000">
                    <a:srgbClr val="FF0066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5" name="Rectangle 68"/>
              <p:cNvSpPr>
                <a:spLocks noChangeArrowheads="1"/>
              </p:cNvSpPr>
              <p:nvPr userDrawn="1"/>
            </p:nvSpPr>
            <p:spPr bwMode="auto">
              <a:xfrm flipV="1">
                <a:off x="521" y="2615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00FF99"/>
                  </a:gs>
                  <a:gs pos="50000">
                    <a:schemeClr val="hlink"/>
                  </a:gs>
                  <a:gs pos="100000">
                    <a:srgbClr val="00FF99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60" name="Group 69"/>
            <p:cNvGrpSpPr>
              <a:grpSpLocks/>
            </p:cNvGrpSpPr>
            <p:nvPr userDrawn="1"/>
          </p:nvGrpSpPr>
          <p:grpSpPr bwMode="auto">
            <a:xfrm>
              <a:off x="521" y="2886"/>
              <a:ext cx="272" cy="1089"/>
              <a:chOff x="521" y="1797"/>
              <a:chExt cx="272" cy="1089"/>
            </a:xfrm>
          </p:grpSpPr>
          <p:sp>
            <p:nvSpPr>
              <p:cNvPr id="68" name="Rectangle 70"/>
              <p:cNvSpPr>
                <a:spLocks noChangeArrowheads="1"/>
              </p:cNvSpPr>
              <p:nvPr userDrawn="1"/>
            </p:nvSpPr>
            <p:spPr bwMode="auto">
              <a:xfrm flipV="1">
                <a:off x="521" y="1797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33CC"/>
                  </a:gs>
                  <a:gs pos="50000">
                    <a:srgbClr val="9900CC"/>
                  </a:gs>
                  <a:gs pos="100000">
                    <a:srgbClr val="FF33CC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9" name="Rectangle 71"/>
              <p:cNvSpPr>
                <a:spLocks noChangeArrowheads="1"/>
              </p:cNvSpPr>
              <p:nvPr userDrawn="1"/>
            </p:nvSpPr>
            <p:spPr bwMode="auto">
              <a:xfrm flipV="1">
                <a:off x="521" y="2068"/>
                <a:ext cx="272" cy="273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3333FF"/>
                  </a:gs>
                  <a:gs pos="100000">
                    <a:srgbClr val="66CC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0" name="Rectangle 72"/>
              <p:cNvSpPr>
                <a:spLocks noChangeArrowheads="1"/>
              </p:cNvSpPr>
              <p:nvPr userDrawn="1"/>
            </p:nvSpPr>
            <p:spPr bwMode="auto">
              <a:xfrm flipV="1">
                <a:off x="521" y="2342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rgbClr val="FF99CC"/>
                  </a:gs>
                  <a:gs pos="100000">
                    <a:srgbClr val="FF0066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" name="Rectangle 73"/>
              <p:cNvSpPr>
                <a:spLocks noChangeArrowheads="1"/>
              </p:cNvSpPr>
              <p:nvPr userDrawn="1"/>
            </p:nvSpPr>
            <p:spPr bwMode="auto">
              <a:xfrm flipV="1">
                <a:off x="521" y="2615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00FF99"/>
                  </a:gs>
                  <a:gs pos="50000">
                    <a:schemeClr val="hlink"/>
                  </a:gs>
                  <a:gs pos="100000">
                    <a:srgbClr val="00FF99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61" name="Group 74"/>
            <p:cNvGrpSpPr>
              <a:grpSpLocks/>
            </p:cNvGrpSpPr>
            <p:nvPr userDrawn="1"/>
          </p:nvGrpSpPr>
          <p:grpSpPr bwMode="auto">
            <a:xfrm>
              <a:off x="521" y="709"/>
              <a:ext cx="272" cy="1089"/>
              <a:chOff x="521" y="1797"/>
              <a:chExt cx="272" cy="1089"/>
            </a:xfrm>
          </p:grpSpPr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auto">
              <a:xfrm flipV="1">
                <a:off x="521" y="1797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33CC"/>
                  </a:gs>
                  <a:gs pos="50000">
                    <a:srgbClr val="9900CC"/>
                  </a:gs>
                  <a:gs pos="100000">
                    <a:srgbClr val="FF33CC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auto">
              <a:xfrm flipV="1">
                <a:off x="521" y="2068"/>
                <a:ext cx="272" cy="273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3333FF"/>
                  </a:gs>
                  <a:gs pos="100000">
                    <a:srgbClr val="66CC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auto">
              <a:xfrm flipV="1">
                <a:off x="521" y="2341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rgbClr val="FF99CC"/>
                  </a:gs>
                  <a:gs pos="100000">
                    <a:srgbClr val="FF0066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auto">
              <a:xfrm flipV="1">
                <a:off x="521" y="2615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00FF99"/>
                  </a:gs>
                  <a:gs pos="50000">
                    <a:schemeClr val="hlink"/>
                  </a:gs>
                  <a:gs pos="100000">
                    <a:srgbClr val="00FF99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</p:grpSp>
      <p:grpSp>
        <p:nvGrpSpPr>
          <p:cNvPr id="62" name="Group 79"/>
          <p:cNvGrpSpPr>
            <a:grpSpLocks/>
          </p:cNvGrpSpPr>
          <p:nvPr/>
        </p:nvGrpSpPr>
        <p:grpSpPr bwMode="auto">
          <a:xfrm>
            <a:off x="9074150" y="0"/>
            <a:ext cx="69850" cy="6858000"/>
            <a:chOff x="0" y="0"/>
            <a:chExt cx="68" cy="4320"/>
          </a:xfrm>
        </p:grpSpPr>
        <p:grpSp>
          <p:nvGrpSpPr>
            <p:cNvPr id="63" name="Group 80"/>
            <p:cNvGrpSpPr>
              <a:grpSpLocks/>
            </p:cNvGrpSpPr>
            <p:nvPr userDrawn="1"/>
          </p:nvGrpSpPr>
          <p:grpSpPr bwMode="auto">
            <a:xfrm>
              <a:off x="0" y="1526"/>
              <a:ext cx="68" cy="1542"/>
              <a:chOff x="521" y="709"/>
              <a:chExt cx="272" cy="3266"/>
            </a:xfrm>
          </p:grpSpPr>
          <p:grpSp>
            <p:nvGrpSpPr>
              <p:cNvPr id="76" name="Group 81"/>
              <p:cNvGrpSpPr>
                <a:grpSpLocks/>
              </p:cNvGrpSpPr>
              <p:nvPr userDrawn="1"/>
            </p:nvGrpSpPr>
            <p:grpSpPr bwMode="auto">
              <a:xfrm>
                <a:off x="521" y="1796"/>
                <a:ext cx="272" cy="1089"/>
                <a:chOff x="521" y="1796"/>
                <a:chExt cx="272" cy="1089"/>
              </a:xfrm>
            </p:grpSpPr>
            <p:sp>
              <p:nvSpPr>
                <p:cNvPr id="121" name="Rectangle 8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22" name="Rectangle 8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23" name="Rectangle 8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24" name="Rectangle 8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" name="Group 86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117" name="Rectangle 8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18" name="Rectangle 8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19" name="Rectangle 8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20" name="Rectangle 9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8" name="Group 91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113" name="Rectangle 9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14" name="Rectangle 9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15" name="Rectangle 9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16" name="Rectangle 9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79" name="Group 96"/>
            <p:cNvGrpSpPr>
              <a:grpSpLocks/>
            </p:cNvGrpSpPr>
            <p:nvPr userDrawn="1"/>
          </p:nvGrpSpPr>
          <p:grpSpPr bwMode="auto">
            <a:xfrm>
              <a:off x="0" y="1"/>
              <a:ext cx="68" cy="1542"/>
              <a:chOff x="521" y="709"/>
              <a:chExt cx="272" cy="3266"/>
            </a:xfrm>
          </p:grpSpPr>
          <p:grpSp>
            <p:nvGrpSpPr>
              <p:cNvPr id="80" name="Group 97"/>
              <p:cNvGrpSpPr>
                <a:grpSpLocks/>
              </p:cNvGrpSpPr>
              <p:nvPr userDrawn="1"/>
            </p:nvGrpSpPr>
            <p:grpSpPr bwMode="auto">
              <a:xfrm>
                <a:off x="521" y="1796"/>
                <a:ext cx="272" cy="1089"/>
                <a:chOff x="521" y="1796"/>
                <a:chExt cx="272" cy="1089"/>
              </a:xfrm>
            </p:grpSpPr>
            <p:sp>
              <p:nvSpPr>
                <p:cNvPr id="106" name="Rectangle 9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7" name="Rectangle 9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8" name="Rectangle 10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9" name="Rectangle 10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81" name="Group 102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102" name="Rectangle 10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3" name="Rectangle 10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4" name="Rectangle 10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5" name="Rectangle 10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82" name="Group 107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98" name="Rectangle 10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99" name="Rectangle 10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0" name="Rectangle 11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1" name="Rectangle 11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95" name="Group 112"/>
            <p:cNvGrpSpPr>
              <a:grpSpLocks/>
            </p:cNvGrpSpPr>
            <p:nvPr userDrawn="1"/>
          </p:nvGrpSpPr>
          <p:grpSpPr bwMode="auto">
            <a:xfrm>
              <a:off x="0" y="2779"/>
              <a:ext cx="68" cy="1542"/>
              <a:chOff x="521" y="709"/>
              <a:chExt cx="272" cy="3266"/>
            </a:xfrm>
          </p:grpSpPr>
          <p:grpSp>
            <p:nvGrpSpPr>
              <p:cNvPr id="77824" name="Group 113"/>
              <p:cNvGrpSpPr>
                <a:grpSpLocks/>
              </p:cNvGrpSpPr>
              <p:nvPr userDrawn="1"/>
            </p:nvGrpSpPr>
            <p:grpSpPr bwMode="auto">
              <a:xfrm>
                <a:off x="521" y="1796"/>
                <a:ext cx="272" cy="1089"/>
                <a:chOff x="521" y="1796"/>
                <a:chExt cx="272" cy="1089"/>
              </a:xfrm>
            </p:grpSpPr>
            <p:sp>
              <p:nvSpPr>
                <p:cNvPr id="91" name="Rectangle 11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92" name="Rectangle 11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93" name="Rectangle 11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94" name="Rectangle 11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25" name="Group 118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87" name="Rectangle 11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88" name="Rectangle 12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89" name="Rectangle 12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90" name="Rectangle 12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28" name="Group 123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83" name="Rectangle 12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84" name="Rectangle 12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85" name="Rectangle 12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86" name="Rectangle 12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77829" name="Group 128"/>
          <p:cNvGrpSpPr>
            <a:grpSpLocks/>
          </p:cNvGrpSpPr>
          <p:nvPr/>
        </p:nvGrpSpPr>
        <p:grpSpPr bwMode="auto">
          <a:xfrm>
            <a:off x="0" y="0"/>
            <a:ext cx="9144000" cy="69850"/>
            <a:chOff x="0" y="0"/>
            <a:chExt cx="5760" cy="73"/>
          </a:xfrm>
        </p:grpSpPr>
        <p:grpSp>
          <p:nvGrpSpPr>
            <p:cNvPr id="77830" name="Group 129"/>
            <p:cNvGrpSpPr>
              <a:grpSpLocks/>
            </p:cNvGrpSpPr>
            <p:nvPr userDrawn="1"/>
          </p:nvGrpSpPr>
          <p:grpSpPr bwMode="auto">
            <a:xfrm rot="-5400000">
              <a:off x="2251" y="-740"/>
              <a:ext cx="80" cy="1540"/>
              <a:chOff x="521" y="713"/>
              <a:chExt cx="297" cy="3262"/>
            </a:xfrm>
          </p:grpSpPr>
          <p:grpSp>
            <p:nvGrpSpPr>
              <p:cNvPr id="77831" name="Group 130"/>
              <p:cNvGrpSpPr>
                <a:grpSpLocks/>
              </p:cNvGrpSpPr>
              <p:nvPr userDrawn="1"/>
            </p:nvGrpSpPr>
            <p:grpSpPr bwMode="auto">
              <a:xfrm>
                <a:off x="521" y="1798"/>
                <a:ext cx="284" cy="1087"/>
                <a:chOff x="521" y="1798"/>
                <a:chExt cx="284" cy="1087"/>
              </a:xfrm>
            </p:grpSpPr>
            <p:sp>
              <p:nvSpPr>
                <p:cNvPr id="186" name="Rectangle 13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7" name="Rectangle 13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8" name="Rectangle 13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9" name="Rectangle 13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32" name="Group 135"/>
              <p:cNvGrpSpPr>
                <a:grpSpLocks/>
              </p:cNvGrpSpPr>
              <p:nvPr userDrawn="1"/>
            </p:nvGrpSpPr>
            <p:grpSpPr bwMode="auto">
              <a:xfrm>
                <a:off x="521" y="2888"/>
                <a:ext cx="284" cy="1087"/>
                <a:chOff x="521" y="1799"/>
                <a:chExt cx="284" cy="1087"/>
              </a:xfrm>
            </p:grpSpPr>
            <p:sp>
              <p:nvSpPr>
                <p:cNvPr id="182" name="Rectangle 13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3" name="Rectangle 13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4" name="Rectangle 13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5" name="Rectangle 13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33" name="Group 140"/>
              <p:cNvGrpSpPr>
                <a:grpSpLocks/>
              </p:cNvGrpSpPr>
              <p:nvPr userDrawn="1"/>
            </p:nvGrpSpPr>
            <p:grpSpPr bwMode="auto">
              <a:xfrm>
                <a:off x="533" y="713"/>
                <a:ext cx="285" cy="1087"/>
                <a:chOff x="533" y="1801"/>
                <a:chExt cx="285" cy="1087"/>
              </a:xfrm>
            </p:grpSpPr>
            <p:sp>
              <p:nvSpPr>
                <p:cNvPr id="178" name="Rectangle 14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79" name="Rectangle 14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0" name="Rectangle 14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34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1" name="Rectangle 14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77834" name="Group 145"/>
            <p:cNvGrpSpPr>
              <a:grpSpLocks/>
            </p:cNvGrpSpPr>
            <p:nvPr userDrawn="1"/>
          </p:nvGrpSpPr>
          <p:grpSpPr bwMode="auto">
            <a:xfrm rot="-5400000">
              <a:off x="732" y="-740"/>
              <a:ext cx="80" cy="1540"/>
              <a:chOff x="521" y="713"/>
              <a:chExt cx="297" cy="3262"/>
            </a:xfrm>
          </p:grpSpPr>
          <p:grpSp>
            <p:nvGrpSpPr>
              <p:cNvPr id="77835" name="Group 146"/>
              <p:cNvGrpSpPr>
                <a:grpSpLocks/>
              </p:cNvGrpSpPr>
              <p:nvPr userDrawn="1"/>
            </p:nvGrpSpPr>
            <p:grpSpPr bwMode="auto">
              <a:xfrm>
                <a:off x="521" y="1798"/>
                <a:ext cx="284" cy="1087"/>
                <a:chOff x="521" y="1798"/>
                <a:chExt cx="284" cy="1087"/>
              </a:xfrm>
            </p:grpSpPr>
            <p:sp>
              <p:nvSpPr>
                <p:cNvPr id="171" name="Rectangle 14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72" name="Rectangle 14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73" name="Rectangle 14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74" name="Rectangle 15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36" name="Group 151"/>
              <p:cNvGrpSpPr>
                <a:grpSpLocks/>
              </p:cNvGrpSpPr>
              <p:nvPr userDrawn="1"/>
            </p:nvGrpSpPr>
            <p:grpSpPr bwMode="auto">
              <a:xfrm>
                <a:off x="521" y="2888"/>
                <a:ext cx="284" cy="1087"/>
                <a:chOff x="521" y="1799"/>
                <a:chExt cx="284" cy="1087"/>
              </a:xfrm>
            </p:grpSpPr>
            <p:sp>
              <p:nvSpPr>
                <p:cNvPr id="167" name="Rectangle 15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68" name="Rectangle 15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69" name="Rectangle 15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70" name="Rectangle 15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37" name="Group 156"/>
              <p:cNvGrpSpPr>
                <a:grpSpLocks/>
              </p:cNvGrpSpPr>
              <p:nvPr userDrawn="1"/>
            </p:nvGrpSpPr>
            <p:grpSpPr bwMode="auto">
              <a:xfrm>
                <a:off x="533" y="713"/>
                <a:ext cx="285" cy="1087"/>
                <a:chOff x="533" y="1801"/>
                <a:chExt cx="285" cy="1087"/>
              </a:xfrm>
            </p:grpSpPr>
            <p:sp>
              <p:nvSpPr>
                <p:cNvPr id="163" name="Rectangle 15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64" name="Rectangle 15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65" name="Rectangle 15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34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66" name="Rectangle 16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77838" name="Group 161"/>
            <p:cNvGrpSpPr>
              <a:grpSpLocks/>
            </p:cNvGrpSpPr>
            <p:nvPr userDrawn="1"/>
          </p:nvGrpSpPr>
          <p:grpSpPr bwMode="auto">
            <a:xfrm rot="-5400000">
              <a:off x="4950" y="-740"/>
              <a:ext cx="80" cy="1540"/>
              <a:chOff x="521" y="713"/>
              <a:chExt cx="297" cy="3262"/>
            </a:xfrm>
          </p:grpSpPr>
          <p:grpSp>
            <p:nvGrpSpPr>
              <p:cNvPr id="77839" name="Group 162"/>
              <p:cNvGrpSpPr>
                <a:grpSpLocks/>
              </p:cNvGrpSpPr>
              <p:nvPr userDrawn="1"/>
            </p:nvGrpSpPr>
            <p:grpSpPr bwMode="auto">
              <a:xfrm>
                <a:off x="521" y="1798"/>
                <a:ext cx="284" cy="1087"/>
                <a:chOff x="521" y="1798"/>
                <a:chExt cx="284" cy="1087"/>
              </a:xfrm>
            </p:grpSpPr>
            <p:sp>
              <p:nvSpPr>
                <p:cNvPr id="156" name="Rectangle 16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7" name="Rectangle 16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8" name="Rectangle 16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9" name="Rectangle 16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40" name="Group 167"/>
              <p:cNvGrpSpPr>
                <a:grpSpLocks/>
              </p:cNvGrpSpPr>
              <p:nvPr userDrawn="1"/>
            </p:nvGrpSpPr>
            <p:grpSpPr bwMode="auto">
              <a:xfrm>
                <a:off x="521" y="2888"/>
                <a:ext cx="284" cy="1087"/>
                <a:chOff x="521" y="1799"/>
                <a:chExt cx="284" cy="1087"/>
              </a:xfrm>
            </p:grpSpPr>
            <p:sp>
              <p:nvSpPr>
                <p:cNvPr id="152" name="Rectangle 16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3" name="Rectangle 16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4" name="Rectangle 17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5" name="Rectangle 17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41" name="Group 172"/>
              <p:cNvGrpSpPr>
                <a:grpSpLocks/>
              </p:cNvGrpSpPr>
              <p:nvPr userDrawn="1"/>
            </p:nvGrpSpPr>
            <p:grpSpPr bwMode="auto">
              <a:xfrm>
                <a:off x="533" y="713"/>
                <a:ext cx="285" cy="1087"/>
                <a:chOff x="533" y="1801"/>
                <a:chExt cx="285" cy="1087"/>
              </a:xfrm>
            </p:grpSpPr>
            <p:sp>
              <p:nvSpPr>
                <p:cNvPr id="148" name="Rectangle 17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49" name="Rectangle 17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0" name="Rectangle 17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34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1" name="Rectangle 17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77842" name="Group 177"/>
            <p:cNvGrpSpPr>
              <a:grpSpLocks/>
            </p:cNvGrpSpPr>
            <p:nvPr userDrawn="1"/>
          </p:nvGrpSpPr>
          <p:grpSpPr bwMode="auto">
            <a:xfrm rot="-5400000">
              <a:off x="3659" y="-739"/>
              <a:ext cx="79" cy="1540"/>
              <a:chOff x="523" y="713"/>
              <a:chExt cx="297" cy="3262"/>
            </a:xfrm>
          </p:grpSpPr>
          <p:grpSp>
            <p:nvGrpSpPr>
              <p:cNvPr id="77843" name="Group 178"/>
              <p:cNvGrpSpPr>
                <a:grpSpLocks/>
              </p:cNvGrpSpPr>
              <p:nvPr userDrawn="1"/>
            </p:nvGrpSpPr>
            <p:grpSpPr bwMode="auto">
              <a:xfrm>
                <a:off x="523" y="1798"/>
                <a:ext cx="285" cy="1087"/>
                <a:chOff x="523" y="1798"/>
                <a:chExt cx="285" cy="1087"/>
              </a:xfrm>
            </p:grpSpPr>
            <p:sp>
              <p:nvSpPr>
                <p:cNvPr id="141" name="Rectangle 17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6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42" name="Rectangle 18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6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43" name="Rectangle 18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44" name="Rectangle 18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44" name="Group 183"/>
              <p:cNvGrpSpPr>
                <a:grpSpLocks/>
              </p:cNvGrpSpPr>
              <p:nvPr userDrawn="1"/>
            </p:nvGrpSpPr>
            <p:grpSpPr bwMode="auto">
              <a:xfrm>
                <a:off x="523" y="2888"/>
                <a:ext cx="285" cy="1087"/>
                <a:chOff x="523" y="1799"/>
                <a:chExt cx="285" cy="1087"/>
              </a:xfrm>
            </p:grpSpPr>
            <p:sp>
              <p:nvSpPr>
                <p:cNvPr id="137" name="Rectangle 18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6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38" name="Rectangle 18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6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39" name="Rectangle 18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40" name="Rectangle 18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45" name="Group 188"/>
              <p:cNvGrpSpPr>
                <a:grpSpLocks/>
              </p:cNvGrpSpPr>
              <p:nvPr userDrawn="1"/>
            </p:nvGrpSpPr>
            <p:grpSpPr bwMode="auto">
              <a:xfrm>
                <a:off x="536" y="713"/>
                <a:ext cx="284" cy="1087"/>
                <a:chOff x="536" y="1801"/>
                <a:chExt cx="284" cy="1087"/>
              </a:xfrm>
            </p:grpSpPr>
            <p:sp>
              <p:nvSpPr>
                <p:cNvPr id="133" name="Rectangle 18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34" name="Rectangle 19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35" name="Rectangle 19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6" y="234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36" name="Rectangle 19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6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198563"/>
          </a:xfrm>
        </p:spPr>
        <p:txBody>
          <a:bodyPr/>
          <a:lstStyle>
            <a:lvl1pPr marL="0" indent="0" algn="ctr">
              <a:buFontTx/>
              <a:buNone/>
              <a:defRPr>
                <a:latin typeface="Comic Sans MS" pitchFamily="66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9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68313" y="58769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9900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1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03575" y="58769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9900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BBF48C-51E7-496F-A3CA-1A68A077A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18912-7D21-4AC7-90FD-3641415BA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6E5C2-6FE9-4320-972B-B31237F69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450" y="1773238"/>
            <a:ext cx="3673475" cy="410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3325" y="1773238"/>
            <a:ext cx="3673475" cy="410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6CA47-89E0-4387-A184-0B2102CC9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D105E-B695-4766-94B8-D32589F24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7623F-476D-4761-AA1A-3C166F3DE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4FDD6-9FEE-4032-B402-88D79C098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CAD65-2AE1-4A90-99D3-144E5D4EF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93126-8289-4EA3-AE45-FC2B628E3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93BBC-6CD5-4B47-A1BF-9E6DBE3A7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26BFA-F21B-4945-9F06-4DB4358E1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B4E8D-CFB2-4E4E-9E12-CD555238E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BFFFF"/>
              </a:gs>
              <a:gs pos="100000">
                <a:srgbClr val="ABFFFF">
                  <a:gamma/>
                  <a:tint val="34510"/>
                  <a:invGamma/>
                  <a:alpha val="3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 b="1">
                <a:effectLst>
                  <a:outerShdw blurRad="38100" dist="38100" dir="2700000" algn="tl">
                    <a:srgbClr val="C0C0C0"/>
                  </a:outerShdw>
                </a:effectLst>
                <a:latin typeface="Lucida Console" pitchFamily="49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D8A0CC-DBA4-48D4-A990-476167ED8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A7F1B-6BB2-4FFB-8B20-7F49DA02E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89A34-5F73-41BC-B7B1-372482034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D29AC-9598-4583-958E-058C02286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773D0-B7BD-4670-AEAB-EB53A5FEF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A2C08-08C1-4303-9B51-AB44DD099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E9AD5-013A-4C4E-BCA7-887D73BF6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07E5A-7174-4C61-995A-80ADD5B28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D15AD-197E-4AB4-8F7A-849A9361F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2C661-A660-4274-9268-01D147610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F4AB9-26FA-4F26-A83A-0D71C4B1D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6FD0-190A-4968-87C0-4E7129E29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70C67-D87A-4090-9F4A-D49182510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AADE7-C71C-47E3-B33A-026117B63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97FBB-B8CD-44E9-ABE8-702F32A85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EB112-5570-4CD8-8755-ABEC25EBB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51050" y="2565400"/>
            <a:ext cx="3241675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5125" y="2565400"/>
            <a:ext cx="3241675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A5C91-6E59-466E-9E09-25BEAE03E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5970A-9955-4691-AC16-E30D4E690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C5AF2-0DA3-447A-ADB3-972F561B7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5FE9F-203A-47A4-860C-972D2FFB9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3C563-A0E3-4A7A-9EC6-30208B213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3DB6A-80F3-4061-842C-C5A1B1704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86654-DB71-4556-AF18-F71E69B4B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7863" y="620713"/>
            <a:ext cx="1658937" cy="5505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51050" y="620713"/>
            <a:ext cx="4824413" cy="5505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660FC-60FF-4FAE-83A4-D19BCEC2A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Ins0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864100"/>
            <a:ext cx="345598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0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913"/>
            <a:ext cx="91440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076700"/>
            <a:ext cx="6400800" cy="911225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FFFF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fld id="{53465B6C-C64E-4485-8B3F-95300E620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75BE4-4E17-4D21-A2EA-F54950F93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A4C88-DC11-40C0-8348-30BDFDA27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442C2-1CCE-4D6F-9B31-4B8F6C979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62574-A5E6-432E-979D-21C10E60F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D6CCF-CB86-4178-B841-9925F3139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147C7-95E5-4C78-B7AF-776D16526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ED44C-FF1C-421F-92B2-FB207D716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1DD92-B8FA-429C-8574-B4B0AC219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0F72-3579-4304-9AD0-BE9E2626C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DDB05-B59B-478F-AC4F-405609593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7AAD1-5DC2-47ED-8564-A67D4DFBF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66FFFF"/>
            </a:gs>
            <a:gs pos="100000">
              <a:srgbClr val="1A1A4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лакат-экология"/>
          <p:cNvPicPr>
            <a:picLocks noChangeAspect="1" noChangeArrowheads="1"/>
          </p:cNvPicPr>
          <p:nvPr/>
        </p:nvPicPr>
        <p:blipFill>
          <a:blip r:embed="rId2" cstate="print"/>
          <a:srcRect l="3137" t="4195" r="3539" b="13699"/>
          <a:stretch>
            <a:fillRect/>
          </a:stretch>
        </p:blipFill>
        <p:spPr bwMode="auto">
          <a:xfrm>
            <a:off x="1692275" y="0"/>
            <a:ext cx="5903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27082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4652963"/>
            <a:ext cx="4175125" cy="936625"/>
          </a:xfrm>
          <a:solidFill>
            <a:srgbClr val="CCFFFF">
              <a:alpha val="49001"/>
            </a:srgbClr>
          </a:solidFill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006C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DDCB8B-B9DA-43BF-AF01-D08295EE8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98304-0A05-4F18-92E8-5634A38078F7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6D960-916F-4E5C-B89A-6E2CBD3FD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DEFB8-597F-474A-B1A2-41BE3B55A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136DA-6E96-4EE8-B2D5-85F51114D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EF5CF-7731-439B-9F71-538527FB0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2433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42449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5CBF3-914B-41C1-9DF1-2E27EA050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1FE91-BF93-4C34-AC6A-E973BF1A9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203C8-B74D-4121-BC92-808AC8767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60B50-DF80-4C44-B110-6B9151C3E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DF732-8354-44C9-A7FD-490EA7F46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9BCD3-CA7C-40F8-9C04-6B5DE9366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0C4E-FD36-48D0-BE35-97C3AB025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5613" y="274638"/>
            <a:ext cx="21590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23850" y="274638"/>
            <a:ext cx="63293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DA1E5-6ACD-4C4C-A9BE-813302B89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562C6-6E7E-4D41-A8E2-1BEA788B2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215AA-16D2-4EEB-B3D3-31C63BE03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D0D4D-14F9-45C8-90E1-B7C974783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3AB52-FF5D-424C-A364-D3CF31AC6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19250" y="2708275"/>
            <a:ext cx="3462338" cy="359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33988" y="2708275"/>
            <a:ext cx="3463925" cy="359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55FD2-6A8D-4114-8B0B-44F65A157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05A67-929A-4FED-855A-BF48A864C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EEAF0-21E7-42F8-8F80-DE77751F4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65BA6-FD44-45EC-8295-0CDBBE352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E5086-2722-4CC6-B601-5710A9D75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B9A00-3F07-422E-916A-611A6CAB8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A341D-D466-429E-BDB0-645DFB37F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5B33F-FA49-4BAB-AECA-D653F52B6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29438" y="404813"/>
            <a:ext cx="1768475" cy="5894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19250" y="404813"/>
            <a:ext cx="5157788" cy="5894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7A621-95C0-44D9-9FFC-47357CC7A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565D9-261B-4D50-9B4A-7950D77D7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287BB-D83F-4C11-B4D2-36EF1C7EE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5F94D-9430-4151-AA9A-BA75DB729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84538"/>
            <a:ext cx="4038600" cy="284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84538"/>
            <a:ext cx="4038600" cy="284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E05FA-2EA4-419F-A360-15B3F8E01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ACF24-46C8-40F5-AD98-C67E3A411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EF7F-92B2-496C-8D8C-413CF440A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944C1-36AC-4CDC-8F29-F09B8D393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D89FC-811E-4F3A-BA94-F596A0641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E28E0-2251-4A92-973F-0A2A6A5B2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4076700"/>
            <a:ext cx="9144000" cy="1439863"/>
            <a:chOff x="158" y="1888"/>
            <a:chExt cx="5602" cy="933"/>
          </a:xfrm>
        </p:grpSpPr>
        <p:pic>
          <p:nvPicPr>
            <p:cNvPr id="5" name="Picture 8" descr="1844590a5c21a09248247db23b88e8d1"/>
            <p:cNvPicPr>
              <a:picLocks noChangeAspect="1" noChangeArrowheads="1" noCrop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" y="1888"/>
              <a:ext cx="19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1844590a5c21a09248247db23b88e8d1"/>
            <p:cNvPicPr>
              <a:picLocks noChangeAspect="1" noChangeArrowheads="1" noCrop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7" y="1888"/>
              <a:ext cx="19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1844590a5c21a09248247db23b88e8d1"/>
            <p:cNvPicPr>
              <a:picLocks noChangeAspect="1" noChangeArrowheads="1" noCrop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3" y="1888"/>
              <a:ext cx="19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765175"/>
            <a:ext cx="7848600" cy="1470025"/>
          </a:xfrm>
        </p:spPr>
        <p:txBody>
          <a:bodyPr/>
          <a:lstStyle>
            <a:lvl1pPr>
              <a:defRPr sz="4800" b="1">
                <a:solidFill>
                  <a:srgbClr val="FFCC6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636838"/>
            <a:ext cx="7848600" cy="1152525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EBF98304-0A05-4F18-92E8-5634A38078F7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8175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43663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706D960-916F-4E5C-B89A-6E2CBD3FD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8F698-D51D-42A4-84CD-1EEAA3970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404813"/>
            <a:ext cx="2058988" cy="5721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29325" cy="5721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17435-84C6-4C5C-83F4-092FCD636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98304-0A05-4F18-92E8-5634A38078F7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6D960-916F-4E5C-B89A-6E2CBD3FD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98304-0A05-4F18-92E8-5634A38078F7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6D960-916F-4E5C-B89A-6E2CBD3FD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63713" y="1600200"/>
            <a:ext cx="338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0663" y="1600200"/>
            <a:ext cx="33861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98304-0A05-4F18-92E8-5634A38078F7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6D960-916F-4E5C-B89A-6E2CBD3FD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98304-0A05-4F18-92E8-5634A38078F7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6D960-916F-4E5C-B89A-6E2CBD3FD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98304-0A05-4F18-92E8-5634A38078F7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6D960-916F-4E5C-B89A-6E2CBD3FD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98304-0A05-4F18-92E8-5634A38078F7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6D960-916F-4E5C-B89A-6E2CBD3FD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98304-0A05-4F18-92E8-5634A38078F7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6D960-916F-4E5C-B89A-6E2CBD3FD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98304-0A05-4F18-92E8-5634A38078F7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6D960-916F-4E5C-B89A-6E2CBD3FD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98304-0A05-4F18-92E8-5634A38078F7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6D960-916F-4E5C-B89A-6E2CBD3FD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98304-0A05-4F18-92E8-5634A38078F7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6D960-916F-4E5C-B89A-6E2CBD3FD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6425" y="274638"/>
            <a:ext cx="17303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63713" y="274638"/>
            <a:ext cx="50403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98304-0A05-4F18-92E8-5634A38078F7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6D960-916F-4E5C-B89A-6E2CBD3FD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66FF99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23850" y="1125538"/>
            <a:ext cx="8496300" cy="1079500"/>
            <a:chOff x="249" y="572"/>
            <a:chExt cx="4979" cy="624"/>
          </a:xfrm>
        </p:grpSpPr>
        <p:pic>
          <p:nvPicPr>
            <p:cNvPr id="5" name="Picture 8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5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01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6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52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3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78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4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04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565400"/>
            <a:ext cx="7772400" cy="1470025"/>
          </a:xfrm>
        </p:spPr>
        <p:txBody>
          <a:bodyPr/>
          <a:lstStyle>
            <a:lvl1pPr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365625"/>
            <a:ext cx="6400800" cy="982663"/>
          </a:xfrm>
        </p:spPr>
        <p:txBody>
          <a:bodyPr/>
          <a:lstStyle>
            <a:lvl1pPr marL="0" indent="0" algn="ctr">
              <a:buFontTx/>
              <a:buNone/>
              <a:defRPr sz="2800"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A8B872-2EE7-41D4-BD4C-B9C745C05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06FB6-C291-475B-98A7-2C74C7BF5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92E15-9CC9-417E-8102-412DC5FEA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19250" y="1600200"/>
            <a:ext cx="34575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9225" y="1600200"/>
            <a:ext cx="34575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725B8-9488-409D-B14B-E883FFE27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7B6FC-45B9-48B9-A671-6562ED4D3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F46D8-5826-475A-94D2-87A53635A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98304-0A05-4F18-92E8-5634A38078F7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6D960-916F-4E5C-B89A-6E2CBD3FD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B669E-1B4A-4BEF-AAF6-91F6F5B61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54DF8-186E-4C4D-AAD1-788C0EC48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FB14F-7FA0-4D29-A731-F899E7ABB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80252-C5DE-40DA-8AF2-9D494C094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9913" y="274638"/>
            <a:ext cx="17668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19250" y="274638"/>
            <a:ext cx="51482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8E12C-B7E2-461C-A76D-A7A3A1023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99FFCC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779838" y="981075"/>
            <a:ext cx="4732337" cy="901700"/>
            <a:chOff x="2290" y="754"/>
            <a:chExt cx="3026" cy="576"/>
          </a:xfrm>
        </p:grpSpPr>
        <p:grpSp>
          <p:nvGrpSpPr>
            <p:cNvPr id="3" name="Group 8"/>
            <p:cNvGrpSpPr>
              <a:grpSpLocks/>
            </p:cNvGrpSpPr>
            <p:nvPr userDrawn="1"/>
          </p:nvGrpSpPr>
          <p:grpSpPr bwMode="auto">
            <a:xfrm>
              <a:off x="2290" y="754"/>
              <a:ext cx="576" cy="576"/>
              <a:chOff x="1655" y="845"/>
              <a:chExt cx="576" cy="576"/>
            </a:xfrm>
          </p:grpSpPr>
          <p:sp>
            <p:nvSpPr>
              <p:cNvPr id="15" name="Rectangle 9"/>
              <p:cNvSpPr>
                <a:spLocks noChangeArrowheads="1"/>
              </p:cNvSpPr>
              <p:nvPr userDrawn="1"/>
            </p:nvSpPr>
            <p:spPr bwMode="auto">
              <a:xfrm>
                <a:off x="1655" y="845"/>
                <a:ext cx="576" cy="576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99FFCC"/>
                  </a:gs>
                </a:gsLst>
                <a:path path="shape">
                  <a:fillToRect l="50000" t="50000" r="50000" b="50000"/>
                </a:path>
              </a:gradFill>
              <a:ln w="57150">
                <a:solidFill>
                  <a:srgbClr val="47FFA3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pic>
            <p:nvPicPr>
              <p:cNvPr id="16" name="Picture 10" descr="0fcab685a814dd1e261230cf277d0033"/>
              <p:cNvPicPr>
                <a:picLocks noChangeAspect="1" noChangeArrowheads="1" noCrop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46" y="935"/>
                <a:ext cx="42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1"/>
            <p:cNvGrpSpPr>
              <a:grpSpLocks/>
            </p:cNvGrpSpPr>
            <p:nvPr userDrawn="1"/>
          </p:nvGrpSpPr>
          <p:grpSpPr bwMode="auto">
            <a:xfrm>
              <a:off x="3107" y="754"/>
              <a:ext cx="576" cy="576"/>
              <a:chOff x="2880" y="799"/>
              <a:chExt cx="576" cy="576"/>
            </a:xfrm>
          </p:grpSpPr>
          <p:sp>
            <p:nvSpPr>
              <p:cNvPr id="13" name="Rectangle 12"/>
              <p:cNvSpPr>
                <a:spLocks noChangeArrowheads="1"/>
              </p:cNvSpPr>
              <p:nvPr userDrawn="1"/>
            </p:nvSpPr>
            <p:spPr bwMode="auto">
              <a:xfrm>
                <a:off x="2880" y="799"/>
                <a:ext cx="576" cy="576"/>
              </a:xfrm>
              <a:prstGeom prst="rect">
                <a:avLst/>
              </a:prstGeom>
              <a:gradFill rotWithShape="1">
                <a:gsLst>
                  <a:gs pos="0">
                    <a:srgbClr val="99FFCC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7150">
                <a:solidFill>
                  <a:srgbClr val="FFFF57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pic>
            <p:nvPicPr>
              <p:cNvPr id="14" name="Picture 13" descr="0fcab685a814dd1e261230cf277d0033"/>
              <p:cNvPicPr>
                <a:picLocks noChangeAspect="1" noChangeArrowheads="1" noCrop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71" y="890"/>
                <a:ext cx="42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4"/>
            <p:cNvGrpSpPr>
              <a:grpSpLocks/>
            </p:cNvGrpSpPr>
            <p:nvPr userDrawn="1"/>
          </p:nvGrpSpPr>
          <p:grpSpPr bwMode="auto">
            <a:xfrm>
              <a:off x="3923" y="754"/>
              <a:ext cx="576" cy="576"/>
              <a:chOff x="3923" y="754"/>
              <a:chExt cx="576" cy="576"/>
            </a:xfrm>
          </p:grpSpPr>
          <p:sp>
            <p:nvSpPr>
              <p:cNvPr id="11" name="Rectangle 15"/>
              <p:cNvSpPr>
                <a:spLocks noChangeArrowheads="1"/>
              </p:cNvSpPr>
              <p:nvPr userDrawn="1"/>
            </p:nvSpPr>
            <p:spPr bwMode="auto">
              <a:xfrm>
                <a:off x="3923" y="754"/>
                <a:ext cx="576" cy="576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DF9F"/>
                  </a:gs>
                </a:gsLst>
                <a:path path="shape">
                  <a:fillToRect l="50000" t="50000" r="50000" b="50000"/>
                </a:path>
              </a:gradFill>
              <a:ln w="57150">
                <a:solidFill>
                  <a:srgbClr val="FFCC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pic>
            <p:nvPicPr>
              <p:cNvPr id="12" name="Picture 16" descr="0fcab685a814dd1e261230cf277d0033"/>
              <p:cNvPicPr>
                <a:picLocks noChangeAspect="1" noChangeArrowheads="1" noCrop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14" y="845"/>
                <a:ext cx="42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4740" y="754"/>
              <a:ext cx="576" cy="576"/>
              <a:chOff x="4785" y="754"/>
              <a:chExt cx="576" cy="576"/>
            </a:xfrm>
          </p:grpSpPr>
          <p:sp>
            <p:nvSpPr>
              <p:cNvPr id="9" name="Rectangle 18"/>
              <p:cNvSpPr>
                <a:spLocks noChangeArrowheads="1"/>
              </p:cNvSpPr>
              <p:nvPr userDrawn="1"/>
            </p:nvSpPr>
            <p:spPr bwMode="auto">
              <a:xfrm>
                <a:off x="4785" y="754"/>
                <a:ext cx="576" cy="576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896D"/>
                  </a:gs>
                </a:gsLst>
                <a:path path="shape">
                  <a:fillToRect l="50000" t="50000" r="50000" b="50000"/>
                </a:path>
              </a:gradFill>
              <a:ln w="57150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pic>
            <p:nvPicPr>
              <p:cNvPr id="10" name="Picture 19" descr="0fcab685a814dd1e261230cf277d0033"/>
              <p:cNvPicPr>
                <a:picLocks noChangeAspect="1" noChangeArrowheads="1" noCrop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876" y="845"/>
                <a:ext cx="42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632700" cy="1470025"/>
          </a:xfrm>
          <a:gradFill>
            <a:lin ang="2700000"/>
          </a:gradFill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149725"/>
            <a:ext cx="6400800" cy="574675"/>
          </a:xfrm>
          <a:gradFill rotWithShape="1">
            <a:gsLst>
              <a:gs pos="0">
                <a:srgbClr val="FFFF99"/>
              </a:gs>
              <a:gs pos="100000">
                <a:srgbClr val="99FFCC"/>
              </a:gs>
            </a:gsLst>
            <a:lin ang="2700000" scaled="1"/>
          </a:gradFill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8650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4999E4-20AE-40AC-941F-37F59DF2D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0F03F-C062-4F4A-9B76-345FBE157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DA15D-1014-4A79-B805-A933DD9AE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773238"/>
            <a:ext cx="37084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773238"/>
            <a:ext cx="3709987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A6452-81D6-45E6-BF49-21989064C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3B722-4FEC-40FB-868C-1FF45B053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98304-0A05-4F18-92E8-5634A38078F7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6D960-916F-4E5C-B89A-6E2CBD3FD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CAC38-7221-404D-8DE8-0279E8BD9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F0977-44F3-4990-A5C7-EBE901F1D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582BF-0474-4FFC-ADB4-BF1C8863D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88EF4-DF3E-46CD-8544-2BEFE6505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540C-1AA7-4CE4-B5C5-18252986B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64A41-5946-4B09-BCFC-B3EF06C4E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763713" cy="6858000"/>
            <a:chOff x="0" y="0"/>
            <a:chExt cx="1158" cy="4547"/>
          </a:xfrm>
        </p:grpSpPr>
        <p:pic>
          <p:nvPicPr>
            <p:cNvPr id="5" name="Picture 3" descr="разноцветная ромашка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158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разноцветная ромашка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45"/>
              <a:ext cx="1158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разноцветная ромашка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706"/>
              <a:ext cx="1158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разноцветная ромашка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b="19756"/>
            <a:stretch>
              <a:fillRect/>
            </a:stretch>
          </p:blipFill>
          <p:spPr bwMode="auto">
            <a:xfrm>
              <a:off x="0" y="2568"/>
              <a:ext cx="1158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разноцветная ромашка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b="19756"/>
            <a:stretch>
              <a:fillRect/>
            </a:stretch>
          </p:blipFill>
          <p:spPr bwMode="auto">
            <a:xfrm>
              <a:off x="0" y="3430"/>
              <a:ext cx="1158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476375" y="0"/>
            <a:ext cx="7667625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85B4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763713" y="2060575"/>
            <a:ext cx="6840537" cy="1512888"/>
          </a:xfrm>
          <a:prstGeom prst="rect">
            <a:avLst/>
          </a:prstGeom>
          <a:gradFill rotWithShape="1">
            <a:gsLst>
              <a:gs pos="0">
                <a:srgbClr val="8BBC00"/>
              </a:gs>
              <a:gs pos="100000">
                <a:srgbClr val="FFFF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763713" y="4221163"/>
            <a:ext cx="6840537" cy="1130300"/>
          </a:xfrm>
          <a:prstGeom prst="rect">
            <a:avLst/>
          </a:prstGeom>
          <a:gradFill rotWithShape="1">
            <a:gsLst>
              <a:gs pos="0">
                <a:srgbClr val="8BBC00"/>
              </a:gs>
              <a:gs pos="100000">
                <a:srgbClr val="FFFF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763713" y="2060575"/>
            <a:ext cx="6877050" cy="1470025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7903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4221163"/>
            <a:ext cx="6842125" cy="1008062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rgbClr val="FF33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476375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635375" y="638175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025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04BFF4-4EE0-47F7-B849-06A4BB1D2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EE058-5FAC-4E02-B3A9-B19A75D35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07B2E-2B6D-44EA-8A02-09FC0414A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14E66-54E5-4643-ADBA-9A7B7E1F2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98304-0A05-4F18-92E8-5634A38078F7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6D960-916F-4E5C-B89A-6E2CBD3FD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72079-3575-4ACD-9F30-F6EC3C2CE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E7832-E7AE-4A47-BFEB-D2F400297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110A6-38AE-467E-AA14-A2707DB1D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6E66B-958D-4B2D-A011-FCE3AA2F8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2EDC7-39C0-4A5A-BCD9-C5C2B0149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7D175-8084-45DB-8D61-9AB2C7AEA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8600" y="274638"/>
            <a:ext cx="2108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1753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F09D3-7778-483D-A9D0-FED61AB7B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?id=34594726&amp;tov=2"/>
          <p:cNvPicPr>
            <a:picLocks noChangeAspect="1" noChangeArrowheads="1"/>
          </p:cNvPicPr>
          <p:nvPr/>
        </p:nvPicPr>
        <p:blipFill>
          <a:blip r:embed="rId2" cstate="print"/>
          <a:srcRect t="6854" b="4021"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gradFill rotWithShape="1">
            <a:gsLst>
              <a:gs pos="0">
                <a:srgbClr val="FFFF99">
                  <a:alpha val="75000"/>
                </a:srgbClr>
              </a:gs>
              <a:gs pos="100000">
                <a:schemeClr val="bg1">
                  <a:alpha val="25000"/>
                </a:schemeClr>
              </a:gs>
            </a:gsLst>
            <a:lin ang="0" scaled="1"/>
          </a:gra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271588"/>
          </a:xfrm>
          <a:gradFill>
            <a:gsLst>
              <a:gs pos="0">
                <a:schemeClr val="bg1">
                  <a:alpha val="74001"/>
                </a:schemeClr>
              </a:gs>
              <a:gs pos="100000">
                <a:srgbClr val="FFFF99">
                  <a:alpha val="24001"/>
                </a:srgbClr>
              </a:gs>
            </a:gsLst>
            <a:lin ang="0"/>
          </a:gradFill>
        </p:spPr>
        <p:txBody>
          <a:bodyPr anchor="ctr"/>
          <a:lstStyle>
            <a:lvl1pPr marL="0" indent="0" algn="ctr">
              <a:buFontTx/>
              <a:buNone/>
              <a:defRPr b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B716692D-D49A-4792-B0E1-63424AC04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EA087-8265-4A9F-B0AA-E7A2FF3B5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EF698-FAB9-49CF-9631-F9EF94416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98304-0A05-4F18-92E8-5634A38078F7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6D960-916F-4E5C-B89A-6E2CBD3FD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989138"/>
            <a:ext cx="4244975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244975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10906-2FFB-414C-917B-F977A84DC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0CEF5-8758-42A9-96BD-2DD1E0E36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61A53-4BE3-4E9E-9427-39691D61D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AC12-56FE-4005-B296-EE227F494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E8CA0-3155-4B92-9E7F-C1991E948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EF4BF-3653-4ECD-9B64-9DDBBBD78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419BD-D7C7-47EB-8A01-C9C758F72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2588" y="274638"/>
            <a:ext cx="2160587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3293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F9D44-0F7C-45F6-89D9-D13283248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555875" cy="6858000"/>
            <a:chOff x="0" y="0"/>
            <a:chExt cx="1202" cy="4320"/>
          </a:xfrm>
        </p:grpSpPr>
        <p:pic>
          <p:nvPicPr>
            <p:cNvPr id="5" name="Picture 3" descr="02d773ea546a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502" y="2617"/>
              <a:ext cx="2205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02d773ea546a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H="1">
              <a:off x="-457" y="457"/>
              <a:ext cx="2115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19250" y="2130425"/>
            <a:ext cx="7129463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3933825"/>
            <a:ext cx="7129463" cy="71913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19475" y="6381750"/>
            <a:ext cx="3392488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4388" y="6381750"/>
            <a:ext cx="1655762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E29422-B085-45BC-88BB-F211C638D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81635-2438-4325-9969-76869076A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98304-0A05-4F18-92E8-5634A38078F7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6D960-916F-4E5C-B89A-6E2CBD3FD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D2618-F22C-46BB-BC02-FB3344827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76375" y="1600200"/>
            <a:ext cx="35591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7950" y="1600200"/>
            <a:ext cx="35607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BC5A8-FC19-44F9-AAD6-C1B406E76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E4CD9-CD39-4583-9C60-51AD869C2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2B64E-364B-4C36-BDB2-81076D23E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2959C-7E5B-4902-9078-8491945A3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3B600-9BF9-4088-AA86-35A4FBE12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7F21F-6F0E-40A6-A9DF-B20605B4F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B174-62F7-41DC-BC2E-28F81F638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1025" y="274638"/>
            <a:ext cx="18176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76375" y="274638"/>
            <a:ext cx="53022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E5F80-E1E6-4C82-BA34-6676A9103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BE168-5747-45A8-9886-B04D2292E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98304-0A05-4F18-92E8-5634A38078F7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6D960-916F-4E5C-B89A-6E2CBD3FD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9D2FF-D31A-454B-AC8B-078E29FE2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47C4B-9387-497F-B47E-5680687AB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63713" y="2565400"/>
            <a:ext cx="3379787" cy="324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5900" y="2565400"/>
            <a:ext cx="3379788" cy="324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5314E-B380-4F4C-94B1-1B7F70185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50D58-B95C-4A40-83D9-281CBAA5C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C19E2-5B9F-4389-95D9-68C364FC1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AF192-8812-48FA-9474-EADB9A28D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A1988-1982-4385-9AA5-AFA1B6A8D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AFEBF-DEEF-4D6D-A80E-1327B4083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D330C-8FF1-42DB-AC22-2B761EA55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6425" y="274638"/>
            <a:ext cx="1730375" cy="5530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63713" y="274638"/>
            <a:ext cx="5040312" cy="5530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A7B74-B199-4BE9-84AC-2E1D49A20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hyperlink" Target="http://smiles.33b.ru/smile.90016.html" TargetMode="Externa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4.gi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hyperlink" Target="http://smiles.33b.ru/smile.36994.html" TargetMode="External"/><Relationship Id="rId18" Type="http://schemas.openxmlformats.org/officeDocument/2006/relationships/image" Target="../media/image17.gif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17" Type="http://schemas.openxmlformats.org/officeDocument/2006/relationships/hyperlink" Target="http://smiles.33b.ru/smile.36992.html" TargetMode="External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16.gif"/><Relationship Id="rId20" Type="http://schemas.openxmlformats.org/officeDocument/2006/relationships/image" Target="../media/image18.gif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hyperlink" Target="http://smiles.33b.ru/smile.36993.html" TargetMode="External"/><Relationship Id="rId10" Type="http://schemas.openxmlformats.org/officeDocument/2006/relationships/slideLayout" Target="../slideLayouts/slideLayout153.xml"/><Relationship Id="rId19" Type="http://schemas.openxmlformats.org/officeDocument/2006/relationships/hyperlink" Target="http://smiles.33b.ru/smile.36991.html" TargetMode="Externa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15.gi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21.gif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hyperlink" Target="http://smiles.33b.ru/smile.42102.html" TargetMode="Externa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25.gif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27.gif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../media/image24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32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gi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gif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+mn-cs"/>
              </a:defRPr>
            </a:lvl1pPr>
          </a:lstStyle>
          <a:p>
            <a:fld id="{EBF98304-0A05-4F18-92E8-5634A38078F7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+mn-cs"/>
              </a:defRPr>
            </a:lvl1pPr>
          </a:lstStyle>
          <a:p>
            <a:fld id="{0706D960-916F-4E5C-B89A-6E2CBD3FD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9891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3933825"/>
            <a:ext cx="61198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E05B9FA-BB77-40D2-A5A0-4D82FDF40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164388" y="4941888"/>
            <a:ext cx="1763712" cy="1754187"/>
            <a:chOff x="4649" y="3022"/>
            <a:chExt cx="1111" cy="1105"/>
          </a:xfrm>
        </p:grpSpPr>
        <p:sp>
          <p:nvSpPr>
            <p:cNvPr id="50184" name="AutoShape 8"/>
            <p:cNvSpPr>
              <a:spLocks noChangeArrowheads="1"/>
            </p:cNvSpPr>
            <p:nvPr userDrawn="1"/>
          </p:nvSpPr>
          <p:spPr bwMode="auto">
            <a:xfrm>
              <a:off x="4649" y="3249"/>
              <a:ext cx="907" cy="878"/>
            </a:xfrm>
            <a:prstGeom prst="star4">
              <a:avLst>
                <a:gd name="adj" fmla="val 2731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0185" name="AutoShape 9"/>
            <p:cNvSpPr>
              <a:spLocks noChangeArrowheads="1"/>
            </p:cNvSpPr>
            <p:nvPr userDrawn="1"/>
          </p:nvSpPr>
          <p:spPr bwMode="auto">
            <a:xfrm>
              <a:off x="4853" y="3022"/>
              <a:ext cx="907" cy="878"/>
            </a:xfrm>
            <a:prstGeom prst="star4">
              <a:avLst>
                <a:gd name="adj" fmla="val 2731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188913"/>
            <a:ext cx="2305050" cy="2736850"/>
            <a:chOff x="158" y="-199"/>
            <a:chExt cx="1452" cy="1724"/>
          </a:xfrm>
        </p:grpSpPr>
        <p:sp>
          <p:nvSpPr>
            <p:cNvPr id="50187" name="AutoShape 11"/>
            <p:cNvSpPr>
              <a:spLocks noChangeArrowheads="1"/>
            </p:cNvSpPr>
            <p:nvPr userDrawn="1"/>
          </p:nvSpPr>
          <p:spPr bwMode="auto">
            <a:xfrm>
              <a:off x="158" y="210"/>
              <a:ext cx="1134" cy="1315"/>
            </a:xfrm>
            <a:prstGeom prst="star4">
              <a:avLst>
                <a:gd name="adj" fmla="val 2731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0188" name="AutoShape 12"/>
            <p:cNvSpPr>
              <a:spLocks noChangeArrowheads="1"/>
            </p:cNvSpPr>
            <p:nvPr userDrawn="1"/>
          </p:nvSpPr>
          <p:spPr bwMode="auto">
            <a:xfrm>
              <a:off x="476" y="-199"/>
              <a:ext cx="1134" cy="1315"/>
            </a:xfrm>
            <a:prstGeom prst="star4">
              <a:avLst>
                <a:gd name="adj" fmla="val 2731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2400" b="1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DEBD"/>
            </a:gs>
            <a:gs pos="100000">
              <a:srgbClr val="E69ECE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6923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600200"/>
            <a:ext cx="70564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781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46004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084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46004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46004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4CBBF62-00B2-4389-9CAD-A275E6F71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323850" y="0"/>
            <a:ext cx="1008063" cy="6858000"/>
          </a:xfrm>
          <a:prstGeom prst="rect">
            <a:avLst/>
          </a:prstGeom>
          <a:gradFill rotWithShape="1">
            <a:gsLst>
              <a:gs pos="0">
                <a:srgbClr val="FFDEBD"/>
              </a:gs>
              <a:gs pos="50000">
                <a:srgbClr val="E69ECE"/>
              </a:gs>
              <a:gs pos="100000">
                <a:srgbClr val="FFDEBD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9224" name="Picture 8" descr="(343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260350"/>
            <a:ext cx="1622425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6004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6004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6004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6004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004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004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004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004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004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2"/>
            </a:gs>
            <a:gs pos="100000">
              <a:srgbClr val="CCCC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(502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74638"/>
            <a:ext cx="8147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9FA1B31-B2C4-4F56-A882-F28CA2D3A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4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4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4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4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4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4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4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4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48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FFDD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FFDD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FFDD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A3D5E3B-D6FD-4D3E-BE2B-4791A75F4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900113" y="620713"/>
            <a:ext cx="7559675" cy="4318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900113" y="1052513"/>
            <a:ext cx="7416800" cy="431800"/>
          </a:xfrm>
          <a:prstGeom prst="rect">
            <a:avLst/>
          </a:prstGeom>
          <a:gradFill rotWithShape="1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11272" name="Picture 8" descr="b026627b1715b8db8401e7c2169cd80f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5825" y="404813"/>
            <a:ext cx="1728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3" name="AutoShape 9"/>
          <p:cNvSpPr>
            <a:spLocks noChangeArrowheads="1"/>
          </p:cNvSpPr>
          <p:nvPr/>
        </p:nvSpPr>
        <p:spPr bwMode="auto">
          <a:xfrm>
            <a:off x="179388" y="333375"/>
            <a:ext cx="574675" cy="650875"/>
          </a:xfrm>
          <a:prstGeom prst="star4">
            <a:avLst>
              <a:gd name="adj" fmla="val 10032"/>
            </a:avLst>
          </a:prstGeom>
          <a:gradFill rotWithShape="1">
            <a:gsLst>
              <a:gs pos="0">
                <a:srgbClr val="E3DE00"/>
              </a:gs>
              <a:gs pos="100000">
                <a:srgbClr val="FFFED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323850" y="333375"/>
            <a:ext cx="1081088" cy="1514475"/>
          </a:xfrm>
          <a:prstGeom prst="star4">
            <a:avLst>
              <a:gd name="adj" fmla="val 5931"/>
            </a:avLst>
          </a:prstGeom>
          <a:gradFill rotWithShape="1">
            <a:gsLst>
              <a:gs pos="0">
                <a:srgbClr val="E3DE00"/>
              </a:gs>
              <a:gs pos="100000">
                <a:srgbClr val="FFFED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4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4813"/>
            <a:ext cx="648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CC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CC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CC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260350"/>
            <a:ext cx="7559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499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601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00CC"/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94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00CC"/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00CC"/>
                </a:solidFill>
                <a:latin typeface="+mj-lt"/>
              </a:defRPr>
            </a:lvl1pPr>
          </a:lstStyle>
          <a:p>
            <a:pPr>
              <a:defRPr/>
            </a:pPr>
            <a:fld id="{F688B3A3-3185-45EC-8657-D06D858C2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5" y="333375"/>
            <a:ext cx="666750" cy="6283325"/>
            <a:chOff x="158" y="210"/>
            <a:chExt cx="420" cy="3958"/>
          </a:xfrm>
        </p:grpSpPr>
        <p:pic>
          <p:nvPicPr>
            <p:cNvPr id="12296" name="Picture 8" descr="0ea92c9795a09edde7460f1e42555f73">
              <a:hlinkClick r:id="rId13"/>
            </p:cNvPr>
            <p:cNvPicPr>
              <a:picLocks noChangeAspect="1" noChangeArrowheads="1" noCrop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58" y="799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Picture 9" descr="ebe61bcba84d8dc6d7ed680b7c4bf5de">
              <a:hlinkClick r:id="rId15"/>
            </p:cNvPr>
            <p:cNvPicPr>
              <a:picLocks noChangeAspect="1" noChangeArrowheads="1" noCrop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58" y="1979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8" name="Picture 10" descr="6bdef14d3b0254cc8619e1c7354e256a">
              <a:hlinkClick r:id="rId17"/>
            </p:cNvPr>
            <p:cNvPicPr>
              <a:picLocks noChangeAspect="1" noChangeArrowheads="1" noCrop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58" y="3748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9" name="Picture 11" descr="0e061559e657fda794b293e4354f3fe5">
              <a:hlinkClick r:id="rId19"/>
            </p:cNvPr>
            <p:cNvPicPr>
              <a:picLocks noChangeAspect="1" noChangeArrowheads="1" noCrop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58" y="2568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0" name="Picture 12" descr="6bdef14d3b0254cc8619e1c7354e256a">
              <a:hlinkClick r:id="rId17"/>
            </p:cNvPr>
            <p:cNvPicPr>
              <a:picLocks noChangeAspect="1" noChangeArrowheads="1" noCrop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58" y="1389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1" name="Picture 13" descr="0ea92c9795a09edde7460f1e42555f73">
              <a:hlinkClick r:id="rId13"/>
            </p:cNvPr>
            <p:cNvPicPr>
              <a:picLocks noChangeAspect="1" noChangeArrowheads="1" noCrop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58" y="3158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2" name="Picture 14" descr="0e061559e657fda794b293e4354f3fe5">
              <a:hlinkClick r:id="rId19"/>
            </p:cNvPr>
            <p:cNvPicPr>
              <a:picLocks noChangeAspect="1" noChangeArrowheads="1" noCrop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58" y="210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C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5627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773238"/>
            <a:ext cx="74993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3316" name="Picture 4" descr="21d2ccbb41fb1cced1ff9bcb425813db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5825" y="404813"/>
            <a:ext cx="1512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69850" cy="6858000"/>
            <a:chOff x="0" y="0"/>
            <a:chExt cx="68" cy="4320"/>
          </a:xfrm>
        </p:grpSpPr>
        <p:grpSp>
          <p:nvGrpSpPr>
            <p:cNvPr id="3" name="Group 6"/>
            <p:cNvGrpSpPr>
              <a:grpSpLocks/>
            </p:cNvGrpSpPr>
            <p:nvPr userDrawn="1"/>
          </p:nvGrpSpPr>
          <p:grpSpPr bwMode="auto">
            <a:xfrm>
              <a:off x="0" y="1525"/>
              <a:ext cx="68" cy="1542"/>
              <a:chOff x="521" y="709"/>
              <a:chExt cx="272" cy="3266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808" name="Rectangle 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09" name="Rectangle 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10" name="Rectangle 1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11" name="Rectangle 1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813" name="Rectangle 1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14" name="Rectangle 1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15" name="Rectangle 1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16" name="Rectangle 1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6" name="Group 17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818" name="Rectangle 1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19" name="Rectangle 1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20" name="Rectangle 2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21" name="Rectangle 2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7" name="Group 22"/>
            <p:cNvGrpSpPr>
              <a:grpSpLocks/>
            </p:cNvGrpSpPr>
            <p:nvPr userDrawn="1"/>
          </p:nvGrpSpPr>
          <p:grpSpPr bwMode="auto">
            <a:xfrm>
              <a:off x="0" y="0"/>
              <a:ext cx="68" cy="1542"/>
              <a:chOff x="521" y="709"/>
              <a:chExt cx="272" cy="3266"/>
            </a:xfrm>
          </p:grpSpPr>
          <p:grpSp>
            <p:nvGrpSpPr>
              <p:cNvPr id="8" name="Group 23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824" name="Rectangle 2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25" name="Rectangle 2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26" name="Rectangle 2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27" name="Rectangle 2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829" name="Rectangle 2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30" name="Rectangle 3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31" name="Rectangle 3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32" name="Rectangle 3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0" name="Group 33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834" name="Rectangle 3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35" name="Rectangle 3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36" name="Rectangle 3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37" name="Rectangle 3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1" name="Group 38"/>
            <p:cNvGrpSpPr>
              <a:grpSpLocks/>
            </p:cNvGrpSpPr>
            <p:nvPr userDrawn="1"/>
          </p:nvGrpSpPr>
          <p:grpSpPr bwMode="auto">
            <a:xfrm>
              <a:off x="0" y="2778"/>
              <a:ext cx="68" cy="1542"/>
              <a:chOff x="521" y="709"/>
              <a:chExt cx="272" cy="3266"/>
            </a:xfrm>
          </p:grpSpPr>
          <p:grpSp>
            <p:nvGrpSpPr>
              <p:cNvPr id="12" name="Group 39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840" name="Rectangle 4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41" name="Rectangle 4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42" name="Rectangle 4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43" name="Rectangle 4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" name="Group 44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845" name="Rectangle 4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46" name="Rectangle 4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47" name="Rectangle 4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48" name="Rectangle 4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4" name="Group 49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850" name="Rectangle 5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51" name="Rectangle 5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52" name="Rectangle 5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53" name="Rectangle 5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9074150" y="0"/>
            <a:ext cx="69850" cy="6858000"/>
            <a:chOff x="0" y="0"/>
            <a:chExt cx="68" cy="4320"/>
          </a:xfrm>
        </p:grpSpPr>
        <p:grpSp>
          <p:nvGrpSpPr>
            <p:cNvPr id="16" name="Group 55"/>
            <p:cNvGrpSpPr>
              <a:grpSpLocks/>
            </p:cNvGrpSpPr>
            <p:nvPr userDrawn="1"/>
          </p:nvGrpSpPr>
          <p:grpSpPr bwMode="auto">
            <a:xfrm>
              <a:off x="0" y="1525"/>
              <a:ext cx="68" cy="1542"/>
              <a:chOff x="521" y="709"/>
              <a:chExt cx="272" cy="3266"/>
            </a:xfrm>
          </p:grpSpPr>
          <p:grpSp>
            <p:nvGrpSpPr>
              <p:cNvPr id="17" name="Group 56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857" name="Rectangle 5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58" name="Rectangle 5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59" name="Rectangle 5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60" name="Rectangle 6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8" name="Group 61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862" name="Rectangle 6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63" name="Rectangle 6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64" name="Rectangle 6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65" name="Rectangle 6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9" name="Group 66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867" name="Rectangle 6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68" name="Rectangle 6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69" name="Rectangle 6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70" name="Rectangle 7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0" name="Group 71"/>
            <p:cNvGrpSpPr>
              <a:grpSpLocks/>
            </p:cNvGrpSpPr>
            <p:nvPr userDrawn="1"/>
          </p:nvGrpSpPr>
          <p:grpSpPr bwMode="auto">
            <a:xfrm>
              <a:off x="0" y="0"/>
              <a:ext cx="68" cy="1542"/>
              <a:chOff x="521" y="709"/>
              <a:chExt cx="272" cy="3266"/>
            </a:xfrm>
          </p:grpSpPr>
          <p:grpSp>
            <p:nvGrpSpPr>
              <p:cNvPr id="21" name="Group 72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873" name="Rectangle 7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74" name="Rectangle 7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75" name="Rectangle 7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76" name="Rectangle 7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22" name="Group 77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878" name="Rectangle 7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79" name="Rectangle 7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80" name="Rectangle 8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81" name="Rectangle 8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23" name="Group 82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883" name="Rectangle 8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84" name="Rectangle 8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85" name="Rectangle 8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86" name="Rectangle 8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4" name="Group 87"/>
            <p:cNvGrpSpPr>
              <a:grpSpLocks/>
            </p:cNvGrpSpPr>
            <p:nvPr userDrawn="1"/>
          </p:nvGrpSpPr>
          <p:grpSpPr bwMode="auto">
            <a:xfrm>
              <a:off x="0" y="2778"/>
              <a:ext cx="68" cy="1542"/>
              <a:chOff x="521" y="709"/>
              <a:chExt cx="272" cy="3266"/>
            </a:xfrm>
          </p:grpSpPr>
          <p:grpSp>
            <p:nvGrpSpPr>
              <p:cNvPr id="25" name="Group 88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889" name="Rectangle 8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90" name="Rectangle 9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91" name="Rectangle 9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92" name="Rectangle 9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26" name="Group 93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894" name="Rectangle 9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95" name="Rectangle 9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96" name="Rectangle 9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97" name="Rectangle 9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27" name="Group 98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899" name="Rectangle 9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00" name="Rectangle 10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01" name="Rectangle 10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02" name="Rectangle 10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28" name="Group 103"/>
          <p:cNvGrpSpPr>
            <a:grpSpLocks/>
          </p:cNvGrpSpPr>
          <p:nvPr/>
        </p:nvGrpSpPr>
        <p:grpSpPr bwMode="auto">
          <a:xfrm>
            <a:off x="0" y="0"/>
            <a:ext cx="9144000" cy="69850"/>
            <a:chOff x="0" y="0"/>
            <a:chExt cx="5760" cy="73"/>
          </a:xfrm>
        </p:grpSpPr>
        <p:grpSp>
          <p:nvGrpSpPr>
            <p:cNvPr id="29" name="Group 104"/>
            <p:cNvGrpSpPr>
              <a:grpSpLocks/>
            </p:cNvGrpSpPr>
            <p:nvPr userDrawn="1"/>
          </p:nvGrpSpPr>
          <p:grpSpPr bwMode="auto">
            <a:xfrm rot="-5400000">
              <a:off x="2253" y="-734"/>
              <a:ext cx="73" cy="1542"/>
              <a:chOff x="521" y="709"/>
              <a:chExt cx="272" cy="3266"/>
            </a:xfrm>
          </p:grpSpPr>
          <p:grpSp>
            <p:nvGrpSpPr>
              <p:cNvPr id="30" name="Group 105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906" name="Rectangle 10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07" name="Rectangle 10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08" name="Rectangle 10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09" name="Rectangle 10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31" name="Group 110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911" name="Rectangle 11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12" name="Rectangle 11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13" name="Rectangle 11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14" name="Rectangle 11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12" name="Group 115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916" name="Rectangle 11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180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17" name="Rectangle 11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18" name="Rectangle 11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34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19" name="Rectangle 11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61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3313" name="Group 120"/>
            <p:cNvGrpSpPr>
              <a:grpSpLocks/>
            </p:cNvGrpSpPr>
            <p:nvPr userDrawn="1"/>
          </p:nvGrpSpPr>
          <p:grpSpPr bwMode="auto">
            <a:xfrm rot="-5400000">
              <a:off x="734" y="-734"/>
              <a:ext cx="73" cy="1542"/>
              <a:chOff x="521" y="709"/>
              <a:chExt cx="272" cy="3266"/>
            </a:xfrm>
          </p:grpSpPr>
          <p:grpSp>
            <p:nvGrpSpPr>
              <p:cNvPr id="13317" name="Group 121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922" name="Rectangle 12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23" name="Rectangle 12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24" name="Rectangle 12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25" name="Rectangle 12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18" name="Group 126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927" name="Rectangle 12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28" name="Rectangle 12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29" name="Rectangle 12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30" name="Rectangle 13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19" name="Group 131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932" name="Rectangle 13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180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33" name="Rectangle 13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34" name="Rectangle 13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34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35" name="Rectangle 13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61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3320" name="Group 136"/>
            <p:cNvGrpSpPr>
              <a:grpSpLocks/>
            </p:cNvGrpSpPr>
            <p:nvPr userDrawn="1"/>
          </p:nvGrpSpPr>
          <p:grpSpPr bwMode="auto">
            <a:xfrm rot="-5400000">
              <a:off x="4952" y="-734"/>
              <a:ext cx="73" cy="1542"/>
              <a:chOff x="521" y="709"/>
              <a:chExt cx="272" cy="3266"/>
            </a:xfrm>
          </p:grpSpPr>
          <p:grpSp>
            <p:nvGrpSpPr>
              <p:cNvPr id="13321" name="Group 137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938" name="Rectangle 13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39" name="Rectangle 13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40" name="Rectangle 14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41" name="Rectangle 14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22" name="Group 142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943" name="Rectangle 14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44" name="Rectangle 14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45" name="Rectangle 14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46" name="Rectangle 14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24" name="Group 147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948" name="Rectangle 14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180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49" name="Rectangle 14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50" name="Rectangle 15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34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51" name="Rectangle 15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61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3325" name="Group 152"/>
            <p:cNvGrpSpPr>
              <a:grpSpLocks/>
            </p:cNvGrpSpPr>
            <p:nvPr userDrawn="1"/>
          </p:nvGrpSpPr>
          <p:grpSpPr bwMode="auto">
            <a:xfrm rot="-5400000">
              <a:off x="3660" y="-735"/>
              <a:ext cx="73" cy="1543"/>
              <a:chOff x="521" y="709"/>
              <a:chExt cx="272" cy="3266"/>
            </a:xfrm>
          </p:grpSpPr>
          <p:grpSp>
            <p:nvGrpSpPr>
              <p:cNvPr id="13326" name="Group 153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954" name="Rectangle 15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55" name="Rectangle 15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56" name="Rectangle 15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57" name="Rectangle 15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27" name="Group 158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959" name="Rectangle 15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800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60" name="Rectangle 16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1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61" name="Rectangle 16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62" name="Rectangle 16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28" name="Group 163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964" name="Rectangle 16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65" name="Rectangle 16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66" name="Rectangle 16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67" name="Rectangle 16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13329" name="Group 168"/>
          <p:cNvGrpSpPr>
            <a:grpSpLocks/>
          </p:cNvGrpSpPr>
          <p:nvPr/>
        </p:nvGrpSpPr>
        <p:grpSpPr bwMode="auto">
          <a:xfrm>
            <a:off x="179388" y="6524625"/>
            <a:ext cx="8785225" cy="333375"/>
            <a:chOff x="0" y="4068"/>
            <a:chExt cx="4733" cy="252"/>
          </a:xfrm>
        </p:grpSpPr>
        <p:pic>
          <p:nvPicPr>
            <p:cNvPr id="13396" name="Picture 169" descr="21d2ccbb41fb1cced1ff9bcb425813db">
              <a:hlinkClick r:id="rId14"/>
            </p:cNvPr>
            <p:cNvPicPr>
              <a:picLocks noChangeAspect="1" noChangeArrowheads="1" noCrop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7" name="Picture 170" descr="21d2ccbb41fb1cced1ff9bcb425813db">
              <a:hlinkClick r:id="rId14"/>
            </p:cNvPr>
            <p:cNvPicPr>
              <a:picLocks noChangeAspect="1" noChangeArrowheads="1" noCrop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75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8" name="Picture 171" descr="21d2ccbb41fb1cced1ff9bcb425813db">
              <a:hlinkClick r:id="rId14"/>
            </p:cNvPr>
            <p:cNvPicPr>
              <a:picLocks noChangeAspect="1" noChangeArrowheads="1" noCrop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927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9" name="Picture 172" descr="21d2ccbb41fb1cced1ff9bcb425813db">
              <a:hlinkClick r:id="rId14"/>
            </p:cNvPr>
            <p:cNvPicPr>
              <a:picLocks noChangeAspect="1" noChangeArrowheads="1" noCrop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880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0" name="Picture 173" descr="21d2ccbb41fb1cced1ff9bcb425813db">
              <a:hlinkClick r:id="rId14"/>
            </p:cNvPr>
            <p:cNvPicPr>
              <a:picLocks noChangeAspect="1" noChangeArrowheads="1" noCrop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833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6974" name="Rectangle 17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0928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9900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2167BA8-3013-41C4-BB67-C45EACE2F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3330" name="Group 175"/>
          <p:cNvGrpSpPr>
            <a:grpSpLocks/>
          </p:cNvGrpSpPr>
          <p:nvPr/>
        </p:nvGrpSpPr>
        <p:grpSpPr bwMode="auto">
          <a:xfrm rot="-5400000">
            <a:off x="7920037" y="728663"/>
            <a:ext cx="144463" cy="1512888"/>
            <a:chOff x="521" y="709"/>
            <a:chExt cx="272" cy="3266"/>
          </a:xfrm>
        </p:grpSpPr>
        <p:grpSp>
          <p:nvGrpSpPr>
            <p:cNvPr id="13331" name="Group 176"/>
            <p:cNvGrpSpPr>
              <a:grpSpLocks/>
            </p:cNvGrpSpPr>
            <p:nvPr userDrawn="1"/>
          </p:nvGrpSpPr>
          <p:grpSpPr bwMode="auto">
            <a:xfrm>
              <a:off x="521" y="1797"/>
              <a:ext cx="272" cy="1089"/>
              <a:chOff x="521" y="1797"/>
              <a:chExt cx="272" cy="1089"/>
            </a:xfrm>
          </p:grpSpPr>
          <p:sp>
            <p:nvSpPr>
              <p:cNvPr id="76977" name="Rectangle 177"/>
              <p:cNvSpPr>
                <a:spLocks noChangeArrowheads="1"/>
              </p:cNvSpPr>
              <p:nvPr userDrawn="1"/>
            </p:nvSpPr>
            <p:spPr bwMode="auto">
              <a:xfrm flipV="1">
                <a:off x="521" y="1795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33CC"/>
                  </a:gs>
                  <a:gs pos="50000">
                    <a:srgbClr val="9900CC"/>
                  </a:gs>
                  <a:gs pos="100000">
                    <a:srgbClr val="FF33CC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78" name="Rectangle 178"/>
              <p:cNvSpPr>
                <a:spLocks noChangeArrowheads="1"/>
              </p:cNvSpPr>
              <p:nvPr userDrawn="1"/>
            </p:nvSpPr>
            <p:spPr bwMode="auto">
              <a:xfrm flipV="1">
                <a:off x="521" y="2066"/>
                <a:ext cx="272" cy="274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3333FF"/>
                  </a:gs>
                  <a:gs pos="100000">
                    <a:srgbClr val="66CC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79" name="Rectangle 179"/>
              <p:cNvSpPr>
                <a:spLocks noChangeArrowheads="1"/>
              </p:cNvSpPr>
              <p:nvPr userDrawn="1"/>
            </p:nvSpPr>
            <p:spPr bwMode="auto">
              <a:xfrm flipV="1">
                <a:off x="521" y="2340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rgbClr val="FF99CC"/>
                  </a:gs>
                  <a:gs pos="100000">
                    <a:srgbClr val="FF0066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80" name="Rectangle 180"/>
              <p:cNvSpPr>
                <a:spLocks noChangeArrowheads="1"/>
              </p:cNvSpPr>
              <p:nvPr userDrawn="1"/>
            </p:nvSpPr>
            <p:spPr bwMode="auto">
              <a:xfrm flipV="1">
                <a:off x="521" y="2614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00FF99"/>
                  </a:gs>
                  <a:gs pos="50000">
                    <a:schemeClr val="hlink"/>
                  </a:gs>
                  <a:gs pos="100000">
                    <a:srgbClr val="00FF99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13332" name="Group 181"/>
            <p:cNvGrpSpPr>
              <a:grpSpLocks/>
            </p:cNvGrpSpPr>
            <p:nvPr userDrawn="1"/>
          </p:nvGrpSpPr>
          <p:grpSpPr bwMode="auto">
            <a:xfrm>
              <a:off x="521" y="2886"/>
              <a:ext cx="272" cy="1089"/>
              <a:chOff x="521" y="1797"/>
              <a:chExt cx="272" cy="1089"/>
            </a:xfrm>
          </p:grpSpPr>
          <p:sp>
            <p:nvSpPr>
              <p:cNvPr id="76982" name="Rectangle 182"/>
              <p:cNvSpPr>
                <a:spLocks noChangeArrowheads="1"/>
              </p:cNvSpPr>
              <p:nvPr userDrawn="1"/>
            </p:nvSpPr>
            <p:spPr bwMode="auto">
              <a:xfrm flipV="1">
                <a:off x="521" y="1796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33CC"/>
                  </a:gs>
                  <a:gs pos="50000">
                    <a:srgbClr val="9900CC"/>
                  </a:gs>
                  <a:gs pos="100000">
                    <a:srgbClr val="FF33CC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83" name="Rectangle 183"/>
              <p:cNvSpPr>
                <a:spLocks noChangeArrowheads="1"/>
              </p:cNvSpPr>
              <p:nvPr userDrawn="1"/>
            </p:nvSpPr>
            <p:spPr bwMode="auto">
              <a:xfrm flipV="1">
                <a:off x="521" y="2067"/>
                <a:ext cx="272" cy="274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3333FF"/>
                  </a:gs>
                  <a:gs pos="100000">
                    <a:srgbClr val="66CC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84" name="Rectangle 184"/>
              <p:cNvSpPr>
                <a:spLocks noChangeArrowheads="1"/>
              </p:cNvSpPr>
              <p:nvPr userDrawn="1"/>
            </p:nvSpPr>
            <p:spPr bwMode="auto">
              <a:xfrm flipV="1">
                <a:off x="521" y="2341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rgbClr val="FF99CC"/>
                  </a:gs>
                  <a:gs pos="100000">
                    <a:srgbClr val="FF0066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85" name="Rectangle 185"/>
              <p:cNvSpPr>
                <a:spLocks noChangeArrowheads="1"/>
              </p:cNvSpPr>
              <p:nvPr userDrawn="1"/>
            </p:nvSpPr>
            <p:spPr bwMode="auto">
              <a:xfrm flipV="1">
                <a:off x="521" y="2615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00FF99"/>
                  </a:gs>
                  <a:gs pos="50000">
                    <a:schemeClr val="hlink"/>
                  </a:gs>
                  <a:gs pos="100000">
                    <a:srgbClr val="00FF99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13333" name="Group 186"/>
            <p:cNvGrpSpPr>
              <a:grpSpLocks/>
            </p:cNvGrpSpPr>
            <p:nvPr userDrawn="1"/>
          </p:nvGrpSpPr>
          <p:grpSpPr bwMode="auto">
            <a:xfrm>
              <a:off x="521" y="709"/>
              <a:ext cx="272" cy="1089"/>
              <a:chOff x="521" y="1797"/>
              <a:chExt cx="272" cy="1089"/>
            </a:xfrm>
          </p:grpSpPr>
          <p:sp>
            <p:nvSpPr>
              <p:cNvPr id="76987" name="Rectangle 187"/>
              <p:cNvSpPr>
                <a:spLocks noChangeArrowheads="1"/>
              </p:cNvSpPr>
              <p:nvPr userDrawn="1"/>
            </p:nvSpPr>
            <p:spPr bwMode="auto">
              <a:xfrm flipV="1">
                <a:off x="521" y="1797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33CC"/>
                  </a:gs>
                  <a:gs pos="50000">
                    <a:srgbClr val="9900CC"/>
                  </a:gs>
                  <a:gs pos="100000">
                    <a:srgbClr val="FF33CC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88" name="Rectangle 188"/>
              <p:cNvSpPr>
                <a:spLocks noChangeArrowheads="1"/>
              </p:cNvSpPr>
              <p:nvPr userDrawn="1"/>
            </p:nvSpPr>
            <p:spPr bwMode="auto">
              <a:xfrm flipV="1">
                <a:off x="521" y="2068"/>
                <a:ext cx="272" cy="274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3333FF"/>
                  </a:gs>
                  <a:gs pos="100000">
                    <a:srgbClr val="66CC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89" name="Rectangle 189"/>
              <p:cNvSpPr>
                <a:spLocks noChangeArrowheads="1"/>
              </p:cNvSpPr>
              <p:nvPr userDrawn="1"/>
            </p:nvSpPr>
            <p:spPr bwMode="auto">
              <a:xfrm flipV="1">
                <a:off x="521" y="2342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rgbClr val="FF99CC"/>
                  </a:gs>
                  <a:gs pos="100000">
                    <a:srgbClr val="FF0066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90" name="Rectangle 190"/>
              <p:cNvSpPr>
                <a:spLocks noChangeArrowheads="1"/>
              </p:cNvSpPr>
              <p:nvPr userDrawn="1"/>
            </p:nvSpPr>
            <p:spPr bwMode="auto">
              <a:xfrm flipV="1">
                <a:off x="521" y="2616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00FF99"/>
                  </a:gs>
                  <a:gs pos="50000">
                    <a:schemeClr val="hlink"/>
                  </a:gs>
                  <a:gs pos="100000">
                    <a:srgbClr val="00FF99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</p:grpSp>
      <p:pic>
        <p:nvPicPr>
          <p:cNvPr id="13323" name="Picture 191" descr="21d2ccbb41fb1cced1ff9bcb425813db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5825" y="908050"/>
            <a:ext cx="1512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34" name="Group 192"/>
          <p:cNvGrpSpPr>
            <a:grpSpLocks/>
          </p:cNvGrpSpPr>
          <p:nvPr/>
        </p:nvGrpSpPr>
        <p:grpSpPr bwMode="auto">
          <a:xfrm>
            <a:off x="395288" y="1771650"/>
            <a:ext cx="504825" cy="4106863"/>
            <a:chOff x="249" y="1116"/>
            <a:chExt cx="318" cy="2587"/>
          </a:xfrm>
        </p:grpSpPr>
        <p:grpSp>
          <p:nvGrpSpPr>
            <p:cNvPr id="13335" name="Group 193"/>
            <p:cNvGrpSpPr>
              <a:grpSpLocks/>
            </p:cNvGrpSpPr>
            <p:nvPr userDrawn="1"/>
          </p:nvGrpSpPr>
          <p:grpSpPr bwMode="auto">
            <a:xfrm>
              <a:off x="249" y="1116"/>
              <a:ext cx="318" cy="909"/>
              <a:chOff x="249" y="1116"/>
              <a:chExt cx="318" cy="909"/>
            </a:xfrm>
          </p:grpSpPr>
          <p:grpSp>
            <p:nvGrpSpPr>
              <p:cNvPr id="13336" name="Group 194"/>
              <p:cNvGrpSpPr>
                <a:grpSpLocks/>
              </p:cNvGrpSpPr>
              <p:nvPr userDrawn="1"/>
            </p:nvGrpSpPr>
            <p:grpSpPr bwMode="auto">
              <a:xfrm>
                <a:off x="249" y="1116"/>
                <a:ext cx="318" cy="364"/>
                <a:chOff x="249" y="1116"/>
                <a:chExt cx="318" cy="364"/>
              </a:xfrm>
            </p:grpSpPr>
            <p:grpSp>
              <p:nvGrpSpPr>
                <p:cNvPr id="13337" name="Group 195"/>
                <p:cNvGrpSpPr>
                  <a:grpSpLocks/>
                </p:cNvGrpSpPr>
                <p:nvPr userDrawn="1"/>
              </p:nvGrpSpPr>
              <p:grpSpPr bwMode="auto">
                <a:xfrm rot="5400000" flipH="1">
                  <a:off x="362" y="1276"/>
                  <a:ext cx="91" cy="318"/>
                  <a:chOff x="521" y="1797"/>
                  <a:chExt cx="272" cy="1089"/>
                </a:xfrm>
              </p:grpSpPr>
              <p:sp>
                <p:nvSpPr>
                  <p:cNvPr id="76996" name="Rectangle 196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1799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33CC"/>
                      </a:gs>
                      <a:gs pos="50000">
                        <a:srgbClr val="9900CC"/>
                      </a:gs>
                      <a:gs pos="100000">
                        <a:srgbClr val="FF33CC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6997" name="Rectangle 197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066"/>
                    <a:ext cx="272" cy="27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6CCFF"/>
                      </a:gs>
                      <a:gs pos="50000">
                        <a:srgbClr val="3333FF"/>
                      </a:gs>
                      <a:gs pos="100000">
                        <a:srgbClr val="66CCFF"/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6998" name="Rectangle 198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343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50000">
                        <a:srgbClr val="FF99CC"/>
                      </a:gs>
                      <a:gs pos="100000">
                        <a:srgbClr val="FF0066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6999" name="Rectangle 199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617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FF99"/>
                      </a:gs>
                      <a:gs pos="50000">
                        <a:schemeClr val="hlink"/>
                      </a:gs>
                      <a:gs pos="100000">
                        <a:srgbClr val="00FF99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3338" name="Group 200"/>
                <p:cNvGrpSpPr>
                  <a:grpSpLocks/>
                </p:cNvGrpSpPr>
                <p:nvPr userDrawn="1"/>
              </p:nvGrpSpPr>
              <p:grpSpPr bwMode="auto">
                <a:xfrm rot="-5400000">
                  <a:off x="362" y="1003"/>
                  <a:ext cx="91" cy="318"/>
                  <a:chOff x="521" y="1797"/>
                  <a:chExt cx="272" cy="1089"/>
                </a:xfrm>
              </p:grpSpPr>
              <p:sp>
                <p:nvSpPr>
                  <p:cNvPr id="77001" name="Rectangle 201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1799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33CC"/>
                      </a:gs>
                      <a:gs pos="50000">
                        <a:srgbClr val="9900CC"/>
                      </a:gs>
                      <a:gs pos="100000">
                        <a:srgbClr val="FF33CC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02" name="Rectangle 202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069"/>
                    <a:ext cx="272" cy="27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6CCFF"/>
                      </a:gs>
                      <a:gs pos="50000">
                        <a:srgbClr val="3333FF"/>
                      </a:gs>
                      <a:gs pos="100000">
                        <a:srgbClr val="66CCFF"/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03" name="Rectangle 203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343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50000">
                        <a:srgbClr val="FF99CC"/>
                      </a:gs>
                      <a:gs pos="100000">
                        <a:srgbClr val="FF0066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04" name="Rectangle 204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617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FF99"/>
                      </a:gs>
                      <a:gs pos="50000">
                        <a:schemeClr val="hlink"/>
                      </a:gs>
                      <a:gs pos="100000">
                        <a:srgbClr val="00FF99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13339" name="Group 205"/>
              <p:cNvGrpSpPr>
                <a:grpSpLocks/>
              </p:cNvGrpSpPr>
              <p:nvPr userDrawn="1"/>
            </p:nvGrpSpPr>
            <p:grpSpPr bwMode="auto">
              <a:xfrm>
                <a:off x="249" y="1661"/>
                <a:ext cx="318" cy="364"/>
                <a:chOff x="249" y="1116"/>
                <a:chExt cx="318" cy="364"/>
              </a:xfrm>
            </p:grpSpPr>
            <p:grpSp>
              <p:nvGrpSpPr>
                <p:cNvPr id="13340" name="Group 206"/>
                <p:cNvGrpSpPr>
                  <a:grpSpLocks/>
                </p:cNvGrpSpPr>
                <p:nvPr userDrawn="1"/>
              </p:nvGrpSpPr>
              <p:grpSpPr bwMode="auto">
                <a:xfrm rot="5400000" flipH="1">
                  <a:off x="362" y="1276"/>
                  <a:ext cx="91" cy="318"/>
                  <a:chOff x="521" y="1797"/>
                  <a:chExt cx="272" cy="1089"/>
                </a:xfrm>
              </p:grpSpPr>
              <p:sp>
                <p:nvSpPr>
                  <p:cNvPr id="77007" name="Rectangle 207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1799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33CC"/>
                      </a:gs>
                      <a:gs pos="50000">
                        <a:srgbClr val="9900CC"/>
                      </a:gs>
                      <a:gs pos="100000">
                        <a:srgbClr val="FF33CC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08" name="Rectangle 208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066"/>
                    <a:ext cx="272" cy="27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6CCFF"/>
                      </a:gs>
                      <a:gs pos="50000">
                        <a:srgbClr val="3333FF"/>
                      </a:gs>
                      <a:gs pos="100000">
                        <a:srgbClr val="66CCFF"/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09" name="Rectangle 209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343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50000">
                        <a:srgbClr val="FF99CC"/>
                      </a:gs>
                      <a:gs pos="100000">
                        <a:srgbClr val="FF0066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10" name="Rectangle 210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617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FF99"/>
                      </a:gs>
                      <a:gs pos="50000">
                        <a:schemeClr val="hlink"/>
                      </a:gs>
                      <a:gs pos="100000">
                        <a:srgbClr val="00FF99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3341" name="Group 211"/>
                <p:cNvGrpSpPr>
                  <a:grpSpLocks/>
                </p:cNvGrpSpPr>
                <p:nvPr userDrawn="1"/>
              </p:nvGrpSpPr>
              <p:grpSpPr bwMode="auto">
                <a:xfrm rot="-5400000">
                  <a:off x="362" y="1003"/>
                  <a:ext cx="91" cy="318"/>
                  <a:chOff x="521" y="1797"/>
                  <a:chExt cx="272" cy="1089"/>
                </a:xfrm>
              </p:grpSpPr>
              <p:sp>
                <p:nvSpPr>
                  <p:cNvPr id="77012" name="Rectangle 212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1799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33CC"/>
                      </a:gs>
                      <a:gs pos="50000">
                        <a:srgbClr val="9900CC"/>
                      </a:gs>
                      <a:gs pos="100000">
                        <a:srgbClr val="FF33CC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13" name="Rectangle 213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069"/>
                    <a:ext cx="272" cy="27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6CCFF"/>
                      </a:gs>
                      <a:gs pos="50000">
                        <a:srgbClr val="3333FF"/>
                      </a:gs>
                      <a:gs pos="100000">
                        <a:srgbClr val="66CCFF"/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14" name="Rectangle 214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343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50000">
                        <a:srgbClr val="FF99CC"/>
                      </a:gs>
                      <a:gs pos="100000">
                        <a:srgbClr val="FF0066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15" name="Rectangle 215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617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FF99"/>
                      </a:gs>
                      <a:gs pos="50000">
                        <a:schemeClr val="hlink"/>
                      </a:gs>
                      <a:gs pos="100000">
                        <a:srgbClr val="00FF99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13342" name="Group 216"/>
            <p:cNvGrpSpPr>
              <a:grpSpLocks/>
            </p:cNvGrpSpPr>
            <p:nvPr userDrawn="1"/>
          </p:nvGrpSpPr>
          <p:grpSpPr bwMode="auto">
            <a:xfrm>
              <a:off x="249" y="2205"/>
              <a:ext cx="318" cy="364"/>
              <a:chOff x="249" y="1116"/>
              <a:chExt cx="318" cy="364"/>
            </a:xfrm>
          </p:grpSpPr>
          <p:grpSp>
            <p:nvGrpSpPr>
              <p:cNvPr id="13343" name="Group 217"/>
              <p:cNvGrpSpPr>
                <a:grpSpLocks/>
              </p:cNvGrpSpPr>
              <p:nvPr userDrawn="1"/>
            </p:nvGrpSpPr>
            <p:grpSpPr bwMode="auto">
              <a:xfrm rot="5400000" flipH="1">
                <a:off x="362" y="1276"/>
                <a:ext cx="91" cy="318"/>
                <a:chOff x="521" y="1797"/>
                <a:chExt cx="272" cy="1089"/>
              </a:xfrm>
            </p:grpSpPr>
            <p:sp>
              <p:nvSpPr>
                <p:cNvPr id="77018" name="Rectangle 21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19" name="Rectangle 21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066"/>
                  <a:ext cx="272" cy="274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20" name="Rectangle 22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21" name="Rectangle 22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76" name="Group 222"/>
              <p:cNvGrpSpPr>
                <a:grpSpLocks/>
              </p:cNvGrpSpPr>
              <p:nvPr userDrawn="1"/>
            </p:nvGrpSpPr>
            <p:grpSpPr bwMode="auto">
              <a:xfrm rot="-5400000">
                <a:off x="362" y="1003"/>
                <a:ext cx="91" cy="318"/>
                <a:chOff x="521" y="1797"/>
                <a:chExt cx="272" cy="1089"/>
              </a:xfrm>
            </p:grpSpPr>
            <p:sp>
              <p:nvSpPr>
                <p:cNvPr id="77023" name="Rectangle 22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24" name="Rectangle 22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069"/>
                  <a:ext cx="272" cy="274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25" name="Rectangle 22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26" name="Rectangle 22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3377" name="Group 227"/>
            <p:cNvGrpSpPr>
              <a:grpSpLocks/>
            </p:cNvGrpSpPr>
            <p:nvPr userDrawn="1"/>
          </p:nvGrpSpPr>
          <p:grpSpPr bwMode="auto">
            <a:xfrm>
              <a:off x="249" y="2750"/>
              <a:ext cx="318" cy="364"/>
              <a:chOff x="249" y="1116"/>
              <a:chExt cx="318" cy="364"/>
            </a:xfrm>
          </p:grpSpPr>
          <p:grpSp>
            <p:nvGrpSpPr>
              <p:cNvPr id="13378" name="Group 228"/>
              <p:cNvGrpSpPr>
                <a:grpSpLocks/>
              </p:cNvGrpSpPr>
              <p:nvPr userDrawn="1"/>
            </p:nvGrpSpPr>
            <p:grpSpPr bwMode="auto">
              <a:xfrm rot="5400000" flipH="1">
                <a:off x="362" y="1276"/>
                <a:ext cx="91" cy="318"/>
                <a:chOff x="521" y="1797"/>
                <a:chExt cx="272" cy="1089"/>
              </a:xfrm>
            </p:grpSpPr>
            <p:sp>
              <p:nvSpPr>
                <p:cNvPr id="77029" name="Rectangle 22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30" name="Rectangle 23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066"/>
                  <a:ext cx="272" cy="274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31" name="Rectangle 23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32" name="Rectangle 23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79" name="Group 233"/>
              <p:cNvGrpSpPr>
                <a:grpSpLocks/>
              </p:cNvGrpSpPr>
              <p:nvPr userDrawn="1"/>
            </p:nvGrpSpPr>
            <p:grpSpPr bwMode="auto">
              <a:xfrm rot="-5400000">
                <a:off x="362" y="1003"/>
                <a:ext cx="91" cy="318"/>
                <a:chOff x="521" y="1797"/>
                <a:chExt cx="272" cy="1089"/>
              </a:xfrm>
            </p:grpSpPr>
            <p:sp>
              <p:nvSpPr>
                <p:cNvPr id="77034" name="Rectangle 23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35" name="Rectangle 23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069"/>
                  <a:ext cx="272" cy="274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36" name="Rectangle 23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37" name="Rectangle 23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3380" name="Group 238"/>
            <p:cNvGrpSpPr>
              <a:grpSpLocks/>
            </p:cNvGrpSpPr>
            <p:nvPr userDrawn="1"/>
          </p:nvGrpSpPr>
          <p:grpSpPr bwMode="auto">
            <a:xfrm>
              <a:off x="249" y="3339"/>
              <a:ext cx="318" cy="364"/>
              <a:chOff x="249" y="1116"/>
              <a:chExt cx="318" cy="364"/>
            </a:xfrm>
          </p:grpSpPr>
          <p:grpSp>
            <p:nvGrpSpPr>
              <p:cNvPr id="13381" name="Group 239"/>
              <p:cNvGrpSpPr>
                <a:grpSpLocks/>
              </p:cNvGrpSpPr>
              <p:nvPr userDrawn="1"/>
            </p:nvGrpSpPr>
            <p:grpSpPr bwMode="auto">
              <a:xfrm rot="5400000" flipH="1">
                <a:off x="362" y="1276"/>
                <a:ext cx="91" cy="318"/>
                <a:chOff x="521" y="1797"/>
                <a:chExt cx="272" cy="1089"/>
              </a:xfrm>
            </p:grpSpPr>
            <p:sp>
              <p:nvSpPr>
                <p:cNvPr id="77040" name="Rectangle 24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41" name="Rectangle 24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066"/>
                  <a:ext cx="272" cy="274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42" name="Rectangle 24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43" name="Rectangle 24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82" name="Group 244"/>
              <p:cNvGrpSpPr>
                <a:grpSpLocks/>
              </p:cNvGrpSpPr>
              <p:nvPr userDrawn="1"/>
            </p:nvGrpSpPr>
            <p:grpSpPr bwMode="auto">
              <a:xfrm rot="-5400000">
                <a:off x="362" y="1003"/>
                <a:ext cx="91" cy="318"/>
                <a:chOff x="521" y="1797"/>
                <a:chExt cx="272" cy="1089"/>
              </a:xfrm>
            </p:grpSpPr>
            <p:sp>
              <p:nvSpPr>
                <p:cNvPr id="77045" name="Rectangle 24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46" name="Rectangle 24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069"/>
                  <a:ext cx="272" cy="274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47" name="Rectangle 24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48" name="Rectangle 24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00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BFFFF"/>
              </a:gs>
              <a:gs pos="100000">
                <a:srgbClr val="ABFFFF">
                  <a:gamma/>
                  <a:tint val="34510"/>
                  <a:invGamma/>
                  <a:alpha val="2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C94A983-249B-4C70-82B6-1BFC93FB0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41969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620713"/>
            <a:ext cx="591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1050" y="2565400"/>
            <a:ext cx="663575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1550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6A68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375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6A68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245225"/>
            <a:ext cx="1450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6A68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BDCC50C-6A45-487D-AB7B-0D1318C07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8551" name="Rectangle 7" descr="Водяные капли"/>
          <p:cNvSpPr>
            <a:spLocks noChangeArrowheads="1"/>
          </p:cNvSpPr>
          <p:nvPr/>
        </p:nvSpPr>
        <p:spPr bwMode="auto">
          <a:xfrm>
            <a:off x="0" y="0"/>
            <a:ext cx="971550" cy="6858000"/>
          </a:xfrm>
          <a:prstGeom prst="rect">
            <a:avLst/>
          </a:prstGeom>
          <a:blipFill dpi="0" rotWithShape="1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15368" name="Picture 8" descr="Заебало желтое чмо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260350"/>
            <a:ext cx="19399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6A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6A6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6A6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6A6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A6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A6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A6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A6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A68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FFFFB3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FFFFB3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FFFFB3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D77E5BF-29BC-4EB0-B062-557FEA9BF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6392" name="Picture 8" descr="Ins09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49275"/>
            <a:ext cx="16192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6FFFF"/>
            </a:gs>
            <a:gs pos="100000">
              <a:srgbClr val="00004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74638"/>
            <a:ext cx="7056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00200"/>
            <a:ext cx="86407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826701F-8602-4AE8-9B1B-0DAB4ABF0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7415" name="Picture 7" descr="плакат-экология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40650" y="188913"/>
            <a:ext cx="120491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4226D96-EF87-4DCD-B530-71D958915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36o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7450" y="549275"/>
            <a:ext cx="795655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404813"/>
            <a:ext cx="7067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2708275"/>
            <a:ext cx="7078663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8888" y="6453188"/>
            <a:ext cx="18462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4A48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938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4A48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4A48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9979B86-2271-4CE3-BE24-B9CC6D790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5960" name="Rectangle 8" descr="Водяные капли"/>
          <p:cNvSpPr>
            <a:spLocks noChangeArrowheads="1"/>
          </p:cNvSpPr>
          <p:nvPr/>
        </p:nvSpPr>
        <p:spPr bwMode="auto">
          <a:xfrm>
            <a:off x="0" y="0"/>
            <a:ext cx="1187450" cy="6858000"/>
          </a:xfrm>
          <a:prstGeom prst="rect">
            <a:avLst/>
          </a:prstGeom>
          <a:blipFill dpi="0" rotWithShape="1">
            <a:blip r:embed="rId1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(455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044575" y="-98425"/>
            <a:ext cx="10440988" cy="712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04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84538"/>
            <a:ext cx="82296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0064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0064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0064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723C252-1167-4329-AE8F-911993914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C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6923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600200"/>
            <a:ext cx="69230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3191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0099"/>
                </a:solidFill>
                <a:latin typeface="Arial" pitchFamily="34" charset="0"/>
              </a:defRPr>
            </a:lvl1pPr>
          </a:lstStyle>
          <a:p>
            <a:fld id="{EBF98304-0A05-4F18-92E8-5634A38078F7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25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0099"/>
                </a:solidFill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0099"/>
                </a:solidFill>
                <a:latin typeface="Arial" pitchFamily="34" charset="0"/>
              </a:defRPr>
            </a:lvl1pPr>
          </a:lstStyle>
          <a:p>
            <a:fld id="{0706D960-916F-4E5C-B89A-6E2CBD3FDF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79388" y="0"/>
            <a:ext cx="1079500" cy="6858000"/>
          </a:xfrm>
          <a:prstGeom prst="rect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1032" name="Picture 8" descr="1844590a5c21a09248247db23b88e8d1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189706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00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6FF99"/>
            </a:gs>
            <a:gs pos="100000">
              <a:srgbClr val="FFFF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74638"/>
            <a:ext cx="7067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600200"/>
            <a:ext cx="70675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1925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602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084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602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602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F5C973F-349D-4CF1-B0FA-4CE6DAA4C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-5400000">
            <a:off x="-2304256" y="2888456"/>
            <a:ext cx="6191250" cy="1081088"/>
            <a:chOff x="-46" y="2291"/>
            <a:chExt cx="3663" cy="590"/>
          </a:xfrm>
        </p:grpSpPr>
        <p:pic>
          <p:nvPicPr>
            <p:cNvPr id="2056" name="Picture 8" descr="i?id=5469374&amp;tov=3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-46" y="2291"/>
              <a:ext cx="64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9" descr="i?id=5469374&amp;tov=3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08" y="2291"/>
              <a:ext cx="64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10" descr="i?id=5469374&amp;tov=3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462" y="2291"/>
              <a:ext cx="64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11" descr="i?id=5469374&amp;tov=3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15" y="2291"/>
              <a:ext cx="64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12" descr="i?id=5469374&amp;tov=3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969" y="2291"/>
              <a:ext cx="64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602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602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602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602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02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02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02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02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02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9FFCC"/>
            </a:gs>
            <a:gs pos="100000">
              <a:srgbClr val="FFFF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274638"/>
            <a:ext cx="7570787" cy="1143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99FF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73238"/>
            <a:ext cx="7570787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582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94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582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582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529216C-7FC4-4207-9820-DC10AE3E4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5" y="188913"/>
            <a:ext cx="598488" cy="6453187"/>
            <a:chOff x="249" y="119"/>
            <a:chExt cx="377" cy="4065"/>
          </a:xfrm>
        </p:grpSpPr>
        <p:grpSp>
          <p:nvGrpSpPr>
            <p:cNvPr id="3" name="Group 8"/>
            <p:cNvGrpSpPr>
              <a:grpSpLocks/>
            </p:cNvGrpSpPr>
            <p:nvPr userDrawn="1"/>
          </p:nvGrpSpPr>
          <p:grpSpPr bwMode="auto">
            <a:xfrm rot="-5400000">
              <a:off x="-552" y="3006"/>
              <a:ext cx="1979" cy="377"/>
              <a:chOff x="2290" y="754"/>
              <a:chExt cx="3026" cy="576"/>
            </a:xfrm>
          </p:grpSpPr>
          <p:grpSp>
            <p:nvGrpSpPr>
              <p:cNvPr id="4" name="Group 9"/>
              <p:cNvGrpSpPr>
                <a:grpSpLocks/>
              </p:cNvGrpSpPr>
              <p:nvPr userDrawn="1"/>
            </p:nvGrpSpPr>
            <p:grpSpPr bwMode="auto">
              <a:xfrm>
                <a:off x="2290" y="754"/>
                <a:ext cx="576" cy="576"/>
                <a:chOff x="1655" y="845"/>
                <a:chExt cx="576" cy="576"/>
              </a:xfrm>
            </p:grpSpPr>
            <p:sp>
              <p:nvSpPr>
                <p:cNvPr id="32778" name="Rectangle 10"/>
                <p:cNvSpPr>
                  <a:spLocks noChangeArrowheads="1"/>
                </p:cNvSpPr>
                <p:nvPr userDrawn="1"/>
              </p:nvSpPr>
              <p:spPr bwMode="auto">
                <a:xfrm>
                  <a:off x="1655" y="845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99FFCC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47FFA3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105" name="Picture 11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1746" y="935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12"/>
              <p:cNvGrpSpPr>
                <a:grpSpLocks/>
              </p:cNvGrpSpPr>
              <p:nvPr userDrawn="1"/>
            </p:nvGrpSpPr>
            <p:grpSpPr bwMode="auto">
              <a:xfrm>
                <a:off x="3107" y="754"/>
                <a:ext cx="576" cy="576"/>
                <a:chOff x="2880" y="799"/>
                <a:chExt cx="576" cy="576"/>
              </a:xfrm>
            </p:grpSpPr>
            <p:sp>
              <p:nvSpPr>
                <p:cNvPr id="32781" name="Rectangle 13"/>
                <p:cNvSpPr>
                  <a:spLocks noChangeArrowheads="1"/>
                </p:cNvSpPr>
                <p:nvPr userDrawn="1"/>
              </p:nvSpPr>
              <p:spPr bwMode="auto">
                <a:xfrm>
                  <a:off x="2880" y="799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99FFCC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FFFF57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103" name="Picture 14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2971" y="890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Group 15"/>
              <p:cNvGrpSpPr>
                <a:grpSpLocks/>
              </p:cNvGrpSpPr>
              <p:nvPr userDrawn="1"/>
            </p:nvGrpSpPr>
            <p:grpSpPr bwMode="auto">
              <a:xfrm>
                <a:off x="3923" y="754"/>
                <a:ext cx="576" cy="576"/>
                <a:chOff x="3923" y="754"/>
                <a:chExt cx="576" cy="576"/>
              </a:xfrm>
            </p:grpSpPr>
            <p:sp>
              <p:nvSpPr>
                <p:cNvPr id="32784" name="Rectangle 16"/>
                <p:cNvSpPr>
                  <a:spLocks noChangeArrowheads="1"/>
                </p:cNvSpPr>
                <p:nvPr userDrawn="1"/>
              </p:nvSpPr>
              <p:spPr bwMode="auto">
                <a:xfrm>
                  <a:off x="3923" y="754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DF9F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FFCC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101" name="Picture 17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014" y="845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18"/>
              <p:cNvGrpSpPr>
                <a:grpSpLocks/>
              </p:cNvGrpSpPr>
              <p:nvPr userDrawn="1"/>
            </p:nvGrpSpPr>
            <p:grpSpPr bwMode="auto">
              <a:xfrm>
                <a:off x="4740" y="754"/>
                <a:ext cx="576" cy="576"/>
                <a:chOff x="4785" y="754"/>
                <a:chExt cx="576" cy="576"/>
              </a:xfrm>
            </p:grpSpPr>
            <p:sp>
              <p:nvSpPr>
                <p:cNvPr id="32787" name="Rectangle 19"/>
                <p:cNvSpPr>
                  <a:spLocks noChangeArrowheads="1"/>
                </p:cNvSpPr>
                <p:nvPr userDrawn="1"/>
              </p:nvSpPr>
              <p:spPr bwMode="auto">
                <a:xfrm>
                  <a:off x="4785" y="754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896D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099" name="Picture 20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876" y="845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21"/>
            <p:cNvGrpSpPr>
              <a:grpSpLocks/>
            </p:cNvGrpSpPr>
            <p:nvPr userDrawn="1"/>
          </p:nvGrpSpPr>
          <p:grpSpPr bwMode="auto">
            <a:xfrm rot="-5400000">
              <a:off x="-552" y="920"/>
              <a:ext cx="1979" cy="377"/>
              <a:chOff x="2290" y="754"/>
              <a:chExt cx="3026" cy="576"/>
            </a:xfrm>
          </p:grpSpPr>
          <p:grpSp>
            <p:nvGrpSpPr>
              <p:cNvPr id="9" name="Group 22"/>
              <p:cNvGrpSpPr>
                <a:grpSpLocks/>
              </p:cNvGrpSpPr>
              <p:nvPr userDrawn="1"/>
            </p:nvGrpSpPr>
            <p:grpSpPr bwMode="auto">
              <a:xfrm>
                <a:off x="2290" y="754"/>
                <a:ext cx="576" cy="576"/>
                <a:chOff x="1655" y="845"/>
                <a:chExt cx="576" cy="576"/>
              </a:xfrm>
            </p:grpSpPr>
            <p:sp>
              <p:nvSpPr>
                <p:cNvPr id="32791" name="Rectangle 23"/>
                <p:cNvSpPr>
                  <a:spLocks noChangeArrowheads="1"/>
                </p:cNvSpPr>
                <p:nvPr userDrawn="1"/>
              </p:nvSpPr>
              <p:spPr bwMode="auto">
                <a:xfrm>
                  <a:off x="1655" y="845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99FFCC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47FFA3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093" name="Picture 24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1746" y="935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" name="Group 25"/>
              <p:cNvGrpSpPr>
                <a:grpSpLocks/>
              </p:cNvGrpSpPr>
              <p:nvPr userDrawn="1"/>
            </p:nvGrpSpPr>
            <p:grpSpPr bwMode="auto">
              <a:xfrm>
                <a:off x="3107" y="754"/>
                <a:ext cx="576" cy="576"/>
                <a:chOff x="2880" y="799"/>
                <a:chExt cx="576" cy="576"/>
              </a:xfrm>
            </p:grpSpPr>
            <p:sp>
              <p:nvSpPr>
                <p:cNvPr id="32794" name="Rectangle 26"/>
                <p:cNvSpPr>
                  <a:spLocks noChangeArrowheads="1"/>
                </p:cNvSpPr>
                <p:nvPr userDrawn="1"/>
              </p:nvSpPr>
              <p:spPr bwMode="auto">
                <a:xfrm>
                  <a:off x="2880" y="799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99FFCC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FFFF57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091" name="Picture 27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2971" y="890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" name="Group 28"/>
              <p:cNvGrpSpPr>
                <a:grpSpLocks/>
              </p:cNvGrpSpPr>
              <p:nvPr userDrawn="1"/>
            </p:nvGrpSpPr>
            <p:grpSpPr bwMode="auto">
              <a:xfrm>
                <a:off x="3923" y="754"/>
                <a:ext cx="576" cy="576"/>
                <a:chOff x="3923" y="754"/>
                <a:chExt cx="576" cy="576"/>
              </a:xfrm>
            </p:grpSpPr>
            <p:sp>
              <p:nvSpPr>
                <p:cNvPr id="32797" name="Rectangle 29"/>
                <p:cNvSpPr>
                  <a:spLocks noChangeArrowheads="1"/>
                </p:cNvSpPr>
                <p:nvPr userDrawn="1"/>
              </p:nvSpPr>
              <p:spPr bwMode="auto">
                <a:xfrm>
                  <a:off x="3923" y="754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DF9F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FFCC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089" name="Picture 30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014" y="845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oup 31"/>
              <p:cNvGrpSpPr>
                <a:grpSpLocks/>
              </p:cNvGrpSpPr>
              <p:nvPr userDrawn="1"/>
            </p:nvGrpSpPr>
            <p:grpSpPr bwMode="auto">
              <a:xfrm>
                <a:off x="4740" y="754"/>
                <a:ext cx="576" cy="576"/>
                <a:chOff x="4785" y="754"/>
                <a:chExt cx="576" cy="576"/>
              </a:xfrm>
            </p:grpSpPr>
            <p:sp>
              <p:nvSpPr>
                <p:cNvPr id="32800" name="Rectangle 32"/>
                <p:cNvSpPr>
                  <a:spLocks noChangeArrowheads="1"/>
                </p:cNvSpPr>
                <p:nvPr userDrawn="1"/>
              </p:nvSpPr>
              <p:spPr bwMode="auto">
                <a:xfrm>
                  <a:off x="4785" y="754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896D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087" name="Picture 33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876" y="845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582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582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582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582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582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582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582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582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582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1C400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79388" y="188913"/>
            <a:ext cx="7129462" cy="1130300"/>
          </a:xfrm>
          <a:prstGeom prst="rect">
            <a:avLst/>
          </a:prstGeom>
          <a:gradFill rotWithShape="1">
            <a:gsLst>
              <a:gs pos="0">
                <a:srgbClr val="8BBC00"/>
              </a:gs>
              <a:gs pos="100000">
                <a:srgbClr val="FFFF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74638"/>
            <a:ext cx="6985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74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74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74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A2CAC2E-EB9F-4793-A728-0091E1267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4104" name="Picture 8" descr="разноцветная ромашка"/>
          <p:cNvPicPr>
            <a:picLocks noChangeAspect="1" noChangeArrowheads="1"/>
          </p:cNvPicPr>
          <p:nvPr/>
        </p:nvPicPr>
        <p:blipFill>
          <a:blip r:embed="rId13" cstate="print"/>
          <a:srcRect l="7771" t="16307" r="21675" b="31609"/>
          <a:stretch>
            <a:fillRect/>
          </a:stretch>
        </p:blipFill>
        <p:spPr bwMode="auto">
          <a:xfrm>
            <a:off x="7380288" y="0"/>
            <a:ext cx="176371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702D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702D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02D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02D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02D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02D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02D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02D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02D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?id=34594726&amp;tov=2"/>
          <p:cNvPicPr>
            <a:picLocks noChangeAspect="1" noChangeArrowheads="1"/>
          </p:cNvPicPr>
          <p:nvPr/>
        </p:nvPicPr>
        <p:blipFill>
          <a:blip r:embed="rId13" cstate="print"/>
          <a:srcRect t="6854" b="4021"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989138"/>
            <a:ext cx="8642350" cy="4137025"/>
          </a:xfrm>
          <a:prstGeom prst="rect">
            <a:avLst/>
          </a:prstGeom>
          <a:gradFill rotWithShape="1">
            <a:gsLst>
              <a:gs pos="0">
                <a:schemeClr val="bg1">
                  <a:alpha val="49001"/>
                </a:schemeClr>
              </a:gs>
              <a:gs pos="50000">
                <a:schemeClr val="accent1">
                  <a:alpha val="50000"/>
                </a:schemeClr>
              </a:gs>
              <a:gs pos="100000">
                <a:schemeClr val="bg1">
                  <a:alpha val="49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AE3ACA9-B2CD-4B5D-BBCD-5F97B2CDE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50825" y="260350"/>
            <a:ext cx="8569325" cy="1223963"/>
          </a:xfrm>
          <a:prstGeom prst="rect">
            <a:avLst/>
          </a:prstGeom>
          <a:gradFill rotWithShape="1">
            <a:gsLst>
              <a:gs pos="0">
                <a:srgbClr val="FFFF99">
                  <a:alpha val="75000"/>
                </a:srgbClr>
              </a:gs>
              <a:gs pos="100000">
                <a:schemeClr val="bg1">
                  <a:alpha val="25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54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0000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555875" cy="6858000"/>
            <a:chOff x="0" y="0"/>
            <a:chExt cx="1202" cy="4320"/>
          </a:xfrm>
        </p:grpSpPr>
        <p:pic>
          <p:nvPicPr>
            <p:cNvPr id="6153" name="Picture 3" descr="02d773ea546a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-5400000">
              <a:off x="-502" y="2617"/>
              <a:ext cx="2205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4" descr="02d773ea546a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16200000" flipH="1">
              <a:off x="-457" y="457"/>
              <a:ext cx="2115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274638"/>
            <a:ext cx="7272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600200"/>
            <a:ext cx="72723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88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006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9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006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006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6FBF404-F681-444E-8B4A-B72BE7995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6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006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EF8A8"/>
            </a:gs>
            <a:gs pos="100000">
              <a:srgbClr val="8E47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2565400"/>
            <a:ext cx="69119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88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4221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94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4221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FFFFD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886B7BB-65EE-48AD-9580-2D2C00458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0"/>
            <a:ext cx="1258888" cy="6858000"/>
          </a:xfrm>
          <a:prstGeom prst="rect">
            <a:avLst/>
          </a:prstGeom>
          <a:gradFill rotWithShape="1">
            <a:gsLst>
              <a:gs pos="0">
                <a:srgbClr val="8E4700"/>
              </a:gs>
              <a:gs pos="50000">
                <a:srgbClr val="FEF8A8"/>
              </a:gs>
              <a:gs pos="100000">
                <a:srgbClr val="8E47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3132138" y="1484313"/>
            <a:ext cx="6192837" cy="215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E4700"/>
              </a:gs>
              <a:gs pos="50000">
                <a:srgbClr val="FEF8A8"/>
              </a:gs>
              <a:gs pos="100000">
                <a:srgbClr val="8E47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5003800" y="1844675"/>
            <a:ext cx="4321175" cy="215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E4700"/>
              </a:gs>
              <a:gs pos="50000">
                <a:srgbClr val="FEF8A8"/>
              </a:gs>
              <a:gs pos="100000">
                <a:srgbClr val="8E47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7019925" y="2205038"/>
            <a:ext cx="2376488" cy="215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E4700"/>
              </a:gs>
              <a:gs pos="50000">
                <a:srgbClr val="FEF8A8"/>
              </a:gs>
              <a:gs pos="100000">
                <a:srgbClr val="8E47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 rot="-1780003">
            <a:off x="179388" y="5516563"/>
            <a:ext cx="863600" cy="863600"/>
            <a:chOff x="1610" y="3521"/>
            <a:chExt cx="544" cy="544"/>
          </a:xfrm>
        </p:grpSpPr>
        <p:sp>
          <p:nvSpPr>
            <p:cNvPr id="48140" name="AutoShape 12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41" name="AutoShape 13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42" name="AutoShape 14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0"/>
            <a:ext cx="1258888" cy="6858000"/>
          </a:xfrm>
          <a:prstGeom prst="rect">
            <a:avLst/>
          </a:prstGeom>
          <a:gradFill rotWithShape="1">
            <a:gsLst>
              <a:gs pos="0">
                <a:srgbClr val="8E4700"/>
              </a:gs>
              <a:gs pos="50000">
                <a:srgbClr val="FEF8A8"/>
              </a:gs>
              <a:gs pos="100000">
                <a:srgbClr val="8E47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 rot="-1780003">
            <a:off x="263525" y="5995988"/>
            <a:ext cx="649288" cy="649287"/>
            <a:chOff x="1610" y="3521"/>
            <a:chExt cx="544" cy="544"/>
          </a:xfrm>
        </p:grpSpPr>
        <p:sp>
          <p:nvSpPr>
            <p:cNvPr id="48145" name="AutoShape 17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3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46" name="AutoShape 18"/>
            <p:cNvSpPr>
              <a:spLocks noChangeArrowheads="1"/>
            </p:cNvSpPr>
            <p:nvPr userDrawn="1"/>
          </p:nvSpPr>
          <p:spPr bwMode="auto">
            <a:xfrm>
              <a:off x="1837" y="3521"/>
              <a:ext cx="317" cy="273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47" name="AutoShape 19"/>
            <p:cNvSpPr>
              <a:spLocks noChangeArrowheads="1"/>
            </p:cNvSpPr>
            <p:nvPr userDrawn="1"/>
          </p:nvSpPr>
          <p:spPr bwMode="auto">
            <a:xfrm>
              <a:off x="1837" y="3793"/>
              <a:ext cx="317" cy="271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 rot="-1780003">
            <a:off x="1403350" y="2852738"/>
            <a:ext cx="863600" cy="863600"/>
            <a:chOff x="1610" y="3521"/>
            <a:chExt cx="544" cy="544"/>
          </a:xfrm>
        </p:grpSpPr>
        <p:sp>
          <p:nvSpPr>
            <p:cNvPr id="48149" name="AutoShape 21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50" name="AutoShape 22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51" name="AutoShape 23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pic>
        <p:nvPicPr>
          <p:cNvPr id="7183" name="Picture 24" descr="(675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333375"/>
            <a:ext cx="2160588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5"/>
          <p:cNvGrpSpPr>
            <a:grpSpLocks/>
          </p:cNvGrpSpPr>
          <p:nvPr/>
        </p:nvGrpSpPr>
        <p:grpSpPr bwMode="auto">
          <a:xfrm rot="-1780003">
            <a:off x="7667625" y="404813"/>
            <a:ext cx="863600" cy="863600"/>
            <a:chOff x="1610" y="3521"/>
            <a:chExt cx="544" cy="544"/>
          </a:xfrm>
        </p:grpSpPr>
        <p:sp>
          <p:nvSpPr>
            <p:cNvPr id="48154" name="AutoShape 26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55" name="AutoShape 27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56" name="AutoShape 28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 rot="-1780003">
            <a:off x="7667625" y="4149725"/>
            <a:ext cx="863600" cy="863600"/>
            <a:chOff x="1610" y="3521"/>
            <a:chExt cx="544" cy="544"/>
          </a:xfrm>
        </p:grpSpPr>
        <p:sp>
          <p:nvSpPr>
            <p:cNvPr id="48158" name="AutoShape 30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59" name="AutoShape 31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60" name="AutoShape 32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 rot="-1780003">
            <a:off x="7667625" y="2924175"/>
            <a:ext cx="863600" cy="863600"/>
            <a:chOff x="1610" y="3521"/>
            <a:chExt cx="544" cy="544"/>
          </a:xfrm>
        </p:grpSpPr>
        <p:sp>
          <p:nvSpPr>
            <p:cNvPr id="48162" name="AutoShape 34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63" name="AutoShape 35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64" name="AutoShape 36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 rot="-1780003">
            <a:off x="7740650" y="5373688"/>
            <a:ext cx="863600" cy="863600"/>
            <a:chOff x="1610" y="3521"/>
            <a:chExt cx="544" cy="544"/>
          </a:xfrm>
        </p:grpSpPr>
        <p:sp>
          <p:nvSpPr>
            <p:cNvPr id="48166" name="AutoShape 38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67" name="AutoShape 39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68" name="AutoShape 40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 rot="-1780003">
            <a:off x="1403350" y="4076700"/>
            <a:ext cx="863600" cy="863600"/>
            <a:chOff x="1610" y="3521"/>
            <a:chExt cx="544" cy="544"/>
          </a:xfrm>
        </p:grpSpPr>
        <p:sp>
          <p:nvSpPr>
            <p:cNvPr id="48170" name="AutoShape 42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71" name="AutoShape 43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72" name="AutoShape 44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 rot="-1780003">
            <a:off x="1403350" y="5300663"/>
            <a:ext cx="863600" cy="863600"/>
            <a:chOff x="1610" y="3521"/>
            <a:chExt cx="544" cy="544"/>
          </a:xfrm>
        </p:grpSpPr>
        <p:sp>
          <p:nvSpPr>
            <p:cNvPr id="48174" name="AutoShape 46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75" name="AutoShape 47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76" name="AutoShape 48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1E0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1E0F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1E0F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E0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E0F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E0F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E0F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E0F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E0F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Layout" Target="../slideLayouts/slideLayout46.xml"/><Relationship Id="rId1" Type="http://schemas.openxmlformats.org/officeDocument/2006/relationships/audio" Target="file:///C:\Users\&#1056;&#1077;&#1076;&#1074;&#1072;&#1085;\Desktop\&#1050;&#1091;&#1083;&#1100;&#1090;&#1091;&#1088;&#1072;%20&#1080;%20&#1086;&#1073;&#1088;&#1072;&#1079;&#1086;&#1074;&#1072;&#1085;&#1080;&#1077;\Pesnya-iz-kf-quotPriklyucheniya-Buratinoquot-Bu-ra-ti-no33(muzofon.com).mp3" TargetMode="External"/><Relationship Id="rId4" Type="http://schemas.openxmlformats.org/officeDocument/2006/relationships/image" Target="../media/image3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0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0.gif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image" Target="../media/image40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9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Культура и образование.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2 класс.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714884"/>
            <a:ext cx="7286676" cy="1643074"/>
          </a:xfrm>
        </p:spPr>
        <p:txBody>
          <a:bodyPr>
            <a:normAutofit fontScale="32500" lnSpcReduction="20000"/>
          </a:bodyPr>
          <a:lstStyle/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1200" dirty="0" smtClean="0">
                <a:solidFill>
                  <a:schemeClr val="accent3">
                    <a:lumMod val="50000"/>
                  </a:schemeClr>
                </a:solidFill>
              </a:rPr>
              <a:t>Урок окружающего мира.</a:t>
            </a:r>
          </a:p>
          <a:p>
            <a:pPr algn="r"/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втор: учитель начальных классов</a:t>
            </a:r>
          </a:p>
          <a:p>
            <a:pPr algn="r"/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</a:rPr>
              <a:t>Аджимефаева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 А.Р.</a:t>
            </a:r>
          </a:p>
          <a:p>
            <a:pPr algn="r"/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7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Культура и образование.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2 класс.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714884"/>
            <a:ext cx="7286676" cy="1643074"/>
          </a:xfrm>
        </p:spPr>
        <p:txBody>
          <a:bodyPr>
            <a:normAutofit fontScale="32500" lnSpcReduction="20000"/>
          </a:bodyPr>
          <a:lstStyle/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1200" dirty="0" smtClean="0">
                <a:solidFill>
                  <a:schemeClr val="accent3">
                    <a:lumMod val="50000"/>
                  </a:schemeClr>
                </a:solidFill>
              </a:rPr>
              <a:t>Урок окружающего мира.</a:t>
            </a:r>
          </a:p>
          <a:p>
            <a:pPr algn="r"/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втор: учитель начальных классов</a:t>
            </a:r>
          </a:p>
          <a:p>
            <a:pPr algn="r"/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</a:rPr>
              <a:t>Аджимефаева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 А.Р.</a:t>
            </a:r>
          </a:p>
          <a:p>
            <a:pPr algn="r"/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800" b="1" dirty="0" smtClean="0"/>
              <a:t>Если хочешь умным стать,</a:t>
            </a:r>
          </a:p>
          <a:p>
            <a:pPr marL="0" indent="0">
              <a:buNone/>
            </a:pPr>
            <a:r>
              <a:rPr lang="ru-RU" sz="4800" b="1" dirty="0" smtClean="0"/>
              <a:t> Нужно много книг читать.</a:t>
            </a:r>
          </a:p>
          <a:p>
            <a:pPr marL="0" indent="0">
              <a:buNone/>
            </a:pPr>
            <a:r>
              <a:rPr lang="ru-RU" sz="4800" b="1" dirty="0" smtClean="0"/>
              <a:t> Чтоб найти все книги века,</a:t>
            </a:r>
          </a:p>
          <a:p>
            <a:pPr marL="0" indent="0">
              <a:buNone/>
            </a:pPr>
            <a:r>
              <a:rPr lang="ru-RU" sz="4800" b="1" dirty="0" smtClean="0"/>
              <a:t> Приходи в…</a:t>
            </a:r>
            <a:endParaRPr lang="ru-RU" sz="4800" b="1" dirty="0"/>
          </a:p>
        </p:txBody>
      </p:sp>
      <p:pic>
        <p:nvPicPr>
          <p:cNvPr id="4" name="Picture 13" descr="E:\Алиме\Культура и образование\81866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2271" y="4018339"/>
            <a:ext cx="2271729" cy="283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БИБЛИОТЕКА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Magistrion\Desktop\detskaya_bibliote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986"/>
            <a:ext cx="6339382" cy="475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8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Культура и образование.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2 класс.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714884"/>
            <a:ext cx="7286676" cy="1643074"/>
          </a:xfrm>
        </p:spPr>
        <p:txBody>
          <a:bodyPr>
            <a:normAutofit fontScale="32500" lnSpcReduction="20000"/>
          </a:bodyPr>
          <a:lstStyle/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1200" dirty="0" smtClean="0">
                <a:solidFill>
                  <a:schemeClr val="accent3">
                    <a:lumMod val="50000"/>
                  </a:schemeClr>
                </a:solidFill>
              </a:rPr>
              <a:t>Урок окружающего мира.</a:t>
            </a:r>
          </a:p>
          <a:p>
            <a:pPr algn="r"/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втор: учитель начальных классов</a:t>
            </a:r>
          </a:p>
          <a:p>
            <a:pPr algn="r"/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</a:rPr>
              <a:t>Аджимефаева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 А.Р.</a:t>
            </a:r>
          </a:p>
          <a:p>
            <a:pPr algn="r"/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76" y="1000108"/>
            <a:ext cx="7570787" cy="435292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5400" b="1" dirty="0" smtClean="0"/>
              <a:t>Здесь котята-акробаты,</a:t>
            </a:r>
          </a:p>
          <a:p>
            <a:pPr>
              <a:buNone/>
            </a:pPr>
            <a:r>
              <a:rPr lang="ru-RU" sz="5400" b="1" dirty="0" smtClean="0"/>
              <a:t> Здесь и клоуны-котята.</a:t>
            </a:r>
          </a:p>
          <a:p>
            <a:pPr>
              <a:buNone/>
            </a:pPr>
            <a:r>
              <a:rPr lang="ru-RU" sz="5400" b="1" dirty="0" smtClean="0"/>
              <a:t> Через голову - кувырк,</a:t>
            </a:r>
          </a:p>
          <a:p>
            <a:pPr>
              <a:buNone/>
            </a:pPr>
            <a:r>
              <a:rPr lang="ru-RU" sz="5400" b="1" dirty="0" smtClean="0"/>
              <a:t> Значит, здесь кошачий...</a:t>
            </a:r>
            <a:endParaRPr lang="ru-RU" sz="5400" b="1" dirty="0"/>
          </a:p>
        </p:txBody>
      </p:sp>
      <p:pic>
        <p:nvPicPr>
          <p:cNvPr id="5" name="Picture 13" descr="E:\Алиме\Культура и образование\81866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018339"/>
            <a:ext cx="2271729" cy="283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40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ЦИРК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Magistrion\Desktop\0_2d173_83f95b82_ori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84181"/>
            <a:ext cx="7128792" cy="473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1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Культура и образование.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2 класс.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714884"/>
            <a:ext cx="7286676" cy="1643074"/>
          </a:xfrm>
        </p:spPr>
        <p:txBody>
          <a:bodyPr>
            <a:normAutofit fontScale="32500" lnSpcReduction="20000"/>
          </a:bodyPr>
          <a:lstStyle/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1200" dirty="0" smtClean="0">
                <a:solidFill>
                  <a:schemeClr val="accent3">
                    <a:lumMod val="50000"/>
                  </a:schemeClr>
                </a:solidFill>
              </a:rPr>
              <a:t>Урок окружающего мира.</a:t>
            </a:r>
          </a:p>
          <a:p>
            <a:pPr algn="r"/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втор: учитель начальных классов</a:t>
            </a:r>
          </a:p>
          <a:p>
            <a:pPr algn="r"/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</a:rPr>
              <a:t>Аджимефаева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 А.Р.</a:t>
            </a:r>
          </a:p>
          <a:p>
            <a:pPr algn="r"/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76672"/>
            <a:ext cx="8013576" cy="5894115"/>
          </a:xfrm>
        </p:spPr>
        <p:txBody>
          <a:bodyPr>
            <a:noAutofit/>
          </a:bodyPr>
          <a:lstStyle/>
          <a:p>
            <a:pPr algn="ctr"/>
            <a:endParaRPr lang="ru-RU" sz="1800" b="1" dirty="0" smtClean="0"/>
          </a:p>
          <a:p>
            <a:pPr marL="0" indent="0" algn="ctr">
              <a:buNone/>
            </a:pPr>
            <a:r>
              <a:rPr lang="ru-RU" sz="4800" b="1" dirty="0" smtClean="0"/>
              <a:t>Даже мамонт здесь стоит,</a:t>
            </a:r>
          </a:p>
          <a:p>
            <a:pPr marL="0" indent="0" algn="ctr">
              <a:buNone/>
            </a:pPr>
            <a:r>
              <a:rPr lang="ru-RU" sz="4800" b="1" dirty="0" smtClean="0"/>
              <a:t>Глаз закрыл, как будто спит.</a:t>
            </a:r>
          </a:p>
          <a:p>
            <a:pPr marL="0" indent="0" algn="ctr">
              <a:buNone/>
            </a:pPr>
            <a:r>
              <a:rPr lang="ru-RU" sz="4800" b="1" dirty="0" smtClean="0"/>
              <a:t>Если ты не ротозей,</a:t>
            </a:r>
          </a:p>
          <a:p>
            <a:pPr marL="0" indent="0" algn="ctr">
              <a:buNone/>
            </a:pPr>
            <a:r>
              <a:rPr lang="ru-RU" sz="4800" b="1" dirty="0" smtClean="0"/>
              <a:t>То иди скорей в... </a:t>
            </a:r>
            <a:endParaRPr lang="ru-RU" sz="4800" b="1" dirty="0"/>
          </a:p>
        </p:txBody>
      </p:sp>
      <p:pic>
        <p:nvPicPr>
          <p:cNvPr id="4" name="Picture 13" descr="E:\Алиме\Культура и образование\81866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5" y="4357694"/>
            <a:ext cx="2000245" cy="2500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5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МУЗЕЙ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Magistrion\Desktop\729365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620001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9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Культура и образование.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2 класс.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714884"/>
            <a:ext cx="7286676" cy="1643074"/>
          </a:xfrm>
        </p:spPr>
        <p:txBody>
          <a:bodyPr>
            <a:normAutofit fontScale="32500" lnSpcReduction="20000"/>
          </a:bodyPr>
          <a:lstStyle/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1200" dirty="0" smtClean="0">
                <a:solidFill>
                  <a:schemeClr val="accent3">
                    <a:lumMod val="50000"/>
                  </a:schemeClr>
                </a:solidFill>
              </a:rPr>
              <a:t>Урок окружающего мира.</a:t>
            </a:r>
          </a:p>
          <a:p>
            <a:pPr algn="r"/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втор: учитель начальных классов</a:t>
            </a:r>
          </a:p>
          <a:p>
            <a:pPr algn="r"/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</a:rPr>
              <a:t>Аджимефаева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 А.Р.</a:t>
            </a:r>
          </a:p>
          <a:p>
            <a:pPr algn="r"/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570787" cy="1143000"/>
          </a:xfrm>
        </p:spPr>
        <p:txBody>
          <a:bodyPr/>
          <a:lstStyle/>
          <a:p>
            <a:r>
              <a:rPr lang="ru-RU" dirty="0" smtClean="0"/>
              <a:t>БУРАТИНО</a:t>
            </a:r>
            <a:endParaRPr lang="ru-RU" dirty="0"/>
          </a:p>
        </p:txBody>
      </p:sp>
      <p:pic>
        <p:nvPicPr>
          <p:cNvPr id="281601" name="Picture 1" descr="E:\Алиме\Культура и образование\74660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000108"/>
            <a:ext cx="4071966" cy="5649852"/>
          </a:xfrm>
          <a:prstGeom prst="rect">
            <a:avLst/>
          </a:prstGeom>
          <a:noFill/>
        </p:spPr>
      </p:pic>
      <p:pic>
        <p:nvPicPr>
          <p:cNvPr id="5" name="Pesnya-iz-kf-quotPriklyucheniya-Buratinoquot-Bu-ra-ti-no33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87624" y="6309320"/>
            <a:ext cx="244475" cy="26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285728"/>
            <a:ext cx="8215338" cy="43529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Коль спектакль завершился –Слышно «Браво!», комплименты;</a:t>
            </a:r>
          </a:p>
          <a:p>
            <a:pPr marL="0" indent="0" algn="ctr">
              <a:buNone/>
            </a:pPr>
            <a:r>
              <a:rPr lang="ru-RU" sz="4000" b="1" dirty="0" smtClean="0"/>
              <a:t>Всем актёрам, в благодарность, </a:t>
            </a:r>
          </a:p>
          <a:p>
            <a:pPr marL="0" indent="0" algn="ctr">
              <a:buNone/>
            </a:pPr>
            <a:r>
              <a:rPr lang="ru-RU" sz="4000" b="1" dirty="0" smtClean="0"/>
              <a:t>   Дарим мы </a:t>
            </a:r>
            <a:r>
              <a:rPr lang="ru-RU" sz="4000" b="1" dirty="0"/>
              <a:t>а</a:t>
            </a:r>
            <a:r>
              <a:rPr lang="ru-RU" sz="4000" b="1" dirty="0" smtClean="0"/>
              <a:t>плодисменты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13" descr="E:\Алиме\Культура и образование\81866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018339"/>
            <a:ext cx="2271729" cy="283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00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ТЕАТР</a:t>
            </a:r>
            <a:endParaRPr lang="ru-RU" sz="6000" dirty="0"/>
          </a:p>
        </p:txBody>
      </p:sp>
      <p:pic>
        <p:nvPicPr>
          <p:cNvPr id="9219" name="Picture 3" descr="C:\Users\Magistrion\Desktop\teat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6712" y="1773238"/>
            <a:ext cx="6529388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6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Культура и образование.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2 класс.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714884"/>
            <a:ext cx="7286676" cy="1643074"/>
          </a:xfrm>
        </p:spPr>
        <p:txBody>
          <a:bodyPr>
            <a:normAutofit fontScale="32500" lnSpcReduction="20000"/>
          </a:bodyPr>
          <a:lstStyle/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1200" dirty="0" smtClean="0">
                <a:solidFill>
                  <a:schemeClr val="accent3">
                    <a:lumMod val="50000"/>
                  </a:schemeClr>
                </a:solidFill>
              </a:rPr>
              <a:t>Урок окружающего мира.</a:t>
            </a:r>
          </a:p>
          <a:p>
            <a:pPr algn="r"/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втор: учитель начальных классов</a:t>
            </a:r>
          </a:p>
          <a:p>
            <a:pPr algn="r"/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</a:rPr>
              <a:t>Аджимефаева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 А.Р.</a:t>
            </a:r>
          </a:p>
          <a:p>
            <a:pPr algn="r"/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ВЫСТАВОЧНЫЙ ЗАЛ</a:t>
            </a:r>
            <a:endParaRPr lang="ru-RU" sz="4800" dirty="0"/>
          </a:p>
        </p:txBody>
      </p:sp>
      <p:pic>
        <p:nvPicPr>
          <p:cNvPr id="12290" name="Picture 2" descr="C:\Users\Magistrion\Desktop\mu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08295"/>
            <a:ext cx="6336704" cy="43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E:\Алиме\Культура и образование\81866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214818"/>
            <a:ext cx="2262182" cy="2827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994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Культура и образование.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2 класс.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714884"/>
            <a:ext cx="7286676" cy="1643074"/>
          </a:xfrm>
        </p:spPr>
        <p:txBody>
          <a:bodyPr>
            <a:normAutofit fontScale="32500" lnSpcReduction="20000"/>
          </a:bodyPr>
          <a:lstStyle/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1200" dirty="0" smtClean="0">
                <a:solidFill>
                  <a:schemeClr val="accent3">
                    <a:lumMod val="50000"/>
                  </a:schemeClr>
                </a:solidFill>
              </a:rPr>
              <a:t>Урок окружающего мира.</a:t>
            </a:r>
          </a:p>
          <a:p>
            <a:pPr algn="r"/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втор: учитель начальных классов</a:t>
            </a:r>
          </a:p>
          <a:p>
            <a:pPr algn="r"/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</a:rPr>
              <a:t>Аджимефаева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 А.Р.</a:t>
            </a:r>
          </a:p>
          <a:p>
            <a:pPr algn="r"/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КОНЦЕРТНЫЙ ЗАЛ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agistrion\Desktop\можно размесстить\Культура и образование\kz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98" y="1340768"/>
            <a:ext cx="8269932" cy="533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E:\Алиме\Культура и образование\81866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18339"/>
            <a:ext cx="2271729" cy="283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191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Культура и образование.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2 класс.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714884"/>
            <a:ext cx="7286676" cy="1643074"/>
          </a:xfrm>
        </p:spPr>
        <p:txBody>
          <a:bodyPr>
            <a:normAutofit fontScale="32500" lnSpcReduction="20000"/>
          </a:bodyPr>
          <a:lstStyle/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1200" dirty="0" smtClean="0">
                <a:solidFill>
                  <a:schemeClr val="accent3">
                    <a:lumMod val="50000"/>
                  </a:schemeClr>
                </a:solidFill>
              </a:rPr>
              <a:t>Урок окружающего мира.</a:t>
            </a:r>
          </a:p>
          <a:p>
            <a:pPr algn="r"/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втор: учитель начальных классов</a:t>
            </a:r>
          </a:p>
          <a:p>
            <a:pPr algn="r"/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</a:rPr>
              <a:t>Аджимефаева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 А.Р.</a:t>
            </a:r>
          </a:p>
          <a:p>
            <a:pPr algn="r"/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Учреждения культуры: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Музей       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Библиотека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Театр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Цирк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Выставочный зал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Концертный зал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" name="Picture 13" descr="E:\Алиме\Культура и образование\81866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357298"/>
            <a:ext cx="2271729" cy="283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1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Культура и образование.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2 класс.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714884"/>
            <a:ext cx="7286676" cy="1643074"/>
          </a:xfrm>
        </p:spPr>
        <p:txBody>
          <a:bodyPr>
            <a:normAutofit fontScale="32500" lnSpcReduction="20000"/>
          </a:bodyPr>
          <a:lstStyle/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1200" dirty="0" smtClean="0">
                <a:solidFill>
                  <a:schemeClr val="accent3">
                    <a:lumMod val="50000"/>
                  </a:schemeClr>
                </a:solidFill>
              </a:rPr>
              <a:t>Урок окружающего мира.</a:t>
            </a:r>
          </a:p>
          <a:p>
            <a:pPr algn="r"/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втор: учитель начальных классов</a:t>
            </a:r>
          </a:p>
          <a:p>
            <a:pPr algn="r"/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</a:rPr>
              <a:t>Аджимефаева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 А.Р.</a:t>
            </a:r>
          </a:p>
          <a:p>
            <a:pPr algn="r"/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3" y="1773238"/>
            <a:ext cx="7929618" cy="472759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2E04E2"/>
                </a:solidFill>
              </a:rPr>
              <a:t>Грамоте учиться – всегда пригодиться.</a:t>
            </a:r>
          </a:p>
          <a:p>
            <a:r>
              <a:rPr lang="ru-RU" sz="3200" b="1" dirty="0" smtClean="0">
                <a:solidFill>
                  <a:srgbClr val="2E04E2"/>
                </a:solidFill>
              </a:rPr>
              <a:t>Сильный победит одного, знающий – тысячу.</a:t>
            </a:r>
          </a:p>
          <a:p>
            <a:r>
              <a:rPr lang="ru-RU" sz="3200" b="1" dirty="0" smtClean="0">
                <a:solidFill>
                  <a:srgbClr val="2E04E2"/>
                </a:solidFill>
              </a:rPr>
              <a:t>Кто учится смолоду, не знает на старости голоду.</a:t>
            </a:r>
          </a:p>
          <a:p>
            <a:r>
              <a:rPr lang="ru-RU" sz="3200" b="1" dirty="0" smtClean="0">
                <a:solidFill>
                  <a:srgbClr val="2E04E2"/>
                </a:solidFill>
              </a:rPr>
              <a:t>Не стыдно не знать, стыдно не учиться.</a:t>
            </a:r>
            <a:endParaRPr lang="ru-RU" sz="3200" b="1" dirty="0">
              <a:solidFill>
                <a:srgbClr val="2E04E2"/>
              </a:solidFill>
            </a:endParaRPr>
          </a:p>
        </p:txBody>
      </p:sp>
      <p:pic>
        <p:nvPicPr>
          <p:cNvPr id="4" name="Picture 13" descr="E:\Алиме\Культура и образование\81866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52"/>
            <a:ext cx="1500198" cy="1875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Культура и образование.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2 класс.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714884"/>
            <a:ext cx="7286676" cy="1643074"/>
          </a:xfrm>
        </p:spPr>
        <p:txBody>
          <a:bodyPr>
            <a:normAutofit fontScale="32500" lnSpcReduction="20000"/>
          </a:bodyPr>
          <a:lstStyle/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1200" dirty="0" smtClean="0">
                <a:solidFill>
                  <a:schemeClr val="accent3">
                    <a:lumMod val="50000"/>
                  </a:schemeClr>
                </a:solidFill>
              </a:rPr>
              <a:t>Урок окружающего мира.</a:t>
            </a:r>
          </a:p>
          <a:p>
            <a:pPr algn="r"/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втор: учитель начальных классов</a:t>
            </a:r>
          </a:p>
          <a:p>
            <a:pPr algn="r"/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</a:rPr>
              <a:t>Аджимефаева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 А.Р.</a:t>
            </a:r>
          </a:p>
          <a:p>
            <a:pPr algn="r"/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Культура и образование.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2 класс.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714884"/>
            <a:ext cx="7286676" cy="1643074"/>
          </a:xfrm>
        </p:spPr>
        <p:txBody>
          <a:bodyPr>
            <a:normAutofit fontScale="32500" lnSpcReduction="20000"/>
          </a:bodyPr>
          <a:lstStyle/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1200" dirty="0" smtClean="0">
                <a:solidFill>
                  <a:schemeClr val="accent3">
                    <a:lumMod val="50000"/>
                  </a:schemeClr>
                </a:solidFill>
              </a:rPr>
              <a:t>Урок окружающего мира.</a:t>
            </a:r>
          </a:p>
          <a:p>
            <a:pPr algn="r"/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втор: учитель начальных классов</a:t>
            </a:r>
          </a:p>
          <a:p>
            <a:pPr algn="r"/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</a:rPr>
              <a:t>Аджимефаева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 А.Р.</a:t>
            </a:r>
          </a:p>
          <a:p>
            <a:pPr algn="r"/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570787" cy="5929354"/>
          </a:xfrm>
        </p:spPr>
        <p:txBody>
          <a:bodyPr/>
          <a:lstStyle/>
          <a:p>
            <a:r>
              <a:rPr lang="ru-RU" sz="4800" u="wavy" dirty="0" smtClean="0">
                <a:solidFill>
                  <a:srgbClr val="2E04E2"/>
                </a:solidFill>
              </a:rPr>
              <a:t>Образование</a:t>
            </a:r>
            <a:r>
              <a:rPr lang="ru-RU" sz="4800" dirty="0" smtClean="0">
                <a:solidFill>
                  <a:srgbClr val="2E04E2"/>
                </a:solidFill>
              </a:rPr>
              <a:t> – процесс и результат усвоения человеком навыков, умений и теоретических знаний.</a:t>
            </a:r>
            <a:endParaRPr lang="ru-RU" sz="4800" dirty="0">
              <a:solidFill>
                <a:srgbClr val="2E04E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Культура и образование.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2 класс.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714884"/>
            <a:ext cx="7286676" cy="1643074"/>
          </a:xfrm>
        </p:spPr>
        <p:txBody>
          <a:bodyPr>
            <a:normAutofit fontScale="32500" lnSpcReduction="20000"/>
          </a:bodyPr>
          <a:lstStyle/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1200" dirty="0" smtClean="0">
                <a:solidFill>
                  <a:schemeClr val="accent3">
                    <a:lumMod val="50000"/>
                  </a:schemeClr>
                </a:solidFill>
              </a:rPr>
              <a:t>Урок окружающего мира.</a:t>
            </a:r>
          </a:p>
          <a:p>
            <a:pPr algn="r"/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втор: учитель начальных классов</a:t>
            </a:r>
          </a:p>
          <a:p>
            <a:pPr algn="r"/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</a:rPr>
              <a:t>Аджимефаева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 А.Р.</a:t>
            </a:r>
          </a:p>
          <a:p>
            <a:pPr algn="r"/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765175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0000FF"/>
                </a:solidFill>
                <a:cs typeface="Arial" charset="0"/>
              </a:rPr>
              <a:t>Школа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785794"/>
            <a:ext cx="8001056" cy="51260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 дети у нас имеют право учиться. Более того, они обязаны учиться. Школа – начало пути к любой профессии. В школе 11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классов.</a:t>
            </a:r>
          </a:p>
        </p:txBody>
      </p:sp>
      <p:pic>
        <p:nvPicPr>
          <p:cNvPr id="5124" name="Рисунок 4" descr="P106055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71744"/>
            <a:ext cx="4108929" cy="30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5" descr="P106027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143248"/>
            <a:ext cx="3906920" cy="293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E:\Алиме\Культура и образование\81866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732719"/>
            <a:ext cx="1700225" cy="2125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ЛИЦЕЙ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Magistrion\Desktop\it_lic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5657"/>
            <a:ext cx="7056784" cy="43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E:\Алиме\Культура и образование\81866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714752"/>
            <a:ext cx="2271729" cy="283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179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ГИМНАЗИЯ</a:t>
            </a:r>
            <a:endParaRPr lang="ru-RU" sz="6000" dirty="0"/>
          </a:p>
        </p:txBody>
      </p:sp>
      <p:pic>
        <p:nvPicPr>
          <p:cNvPr id="4098" name="Picture 2" descr="C:\Users\Magistrion\Desktop\Гимназия_1527_Моск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533937" cy="433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E:\Алиме\Культура и образование\81866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643314"/>
            <a:ext cx="2762248" cy="3452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307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9144000" cy="9509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31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0000FF"/>
                </a:solidFill>
                <a:cs typeface="Arial" pitchFamily="34" charset="0"/>
              </a:rPr>
              <a:t>После школы дети идут учиться в </a:t>
            </a:r>
            <a:r>
              <a:rPr lang="ru-RU" sz="3600" u="sng" dirty="0" smtClean="0">
                <a:solidFill>
                  <a:srgbClr val="0000FF"/>
                </a:solidFill>
                <a:cs typeface="Arial" pitchFamily="34" charset="0"/>
              </a:rPr>
              <a:t>колледжи</a:t>
            </a:r>
            <a:r>
              <a:rPr lang="ru-RU" sz="3600" dirty="0" smtClean="0">
                <a:solidFill>
                  <a:srgbClr val="0000FF"/>
                </a:solidFill>
                <a:cs typeface="Arial" pitchFamily="34" charset="0"/>
              </a:rPr>
              <a:t>, </a:t>
            </a:r>
            <a:r>
              <a:rPr lang="ru-RU" sz="3600" u="sng" dirty="0" smtClean="0">
                <a:solidFill>
                  <a:srgbClr val="0000FF"/>
                </a:solidFill>
                <a:cs typeface="Arial" pitchFamily="34" charset="0"/>
              </a:rPr>
              <a:t>техникумы</a:t>
            </a:r>
            <a:r>
              <a:rPr lang="ru-RU" sz="3600" dirty="0" smtClean="0">
                <a:solidFill>
                  <a:srgbClr val="0000FF"/>
                </a:solidFill>
                <a:cs typeface="Arial" pitchFamily="34" charset="0"/>
              </a:rPr>
              <a:t>, </a:t>
            </a:r>
            <a:r>
              <a:rPr lang="ru-RU" sz="3600" b="1" u="sng" dirty="0" smtClean="0">
                <a:solidFill>
                  <a:srgbClr val="0000FF"/>
                </a:solidFill>
                <a:cs typeface="Arial" pitchFamily="34" charset="0"/>
              </a:rPr>
              <a:t>университеты</a:t>
            </a:r>
            <a:r>
              <a:rPr lang="ru-RU" sz="3600" b="1" dirty="0" smtClean="0">
                <a:solidFill>
                  <a:srgbClr val="0000FF"/>
                </a:solidFill>
                <a:cs typeface="Arial" pitchFamily="34" charset="0"/>
              </a:rPr>
              <a:t>, где вместе со знаниями приобретают профессию.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</a:br>
            <a:endParaRPr lang="ru-RU" dirty="0" smtClean="0"/>
          </a:p>
        </p:txBody>
      </p:sp>
      <p:pic>
        <p:nvPicPr>
          <p:cNvPr id="6147" name="Picture 7" descr="http://www.edu-inform.ru/upload/iblock/160/16039d9a82ad874249f200f5792a9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429108"/>
            <a:ext cx="317659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8" descr="http://www.nam-pokursu.ru/public/files/images/pk19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000240"/>
            <a:ext cx="3000396" cy="220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0" descr="http://trainclub.ru/images/news/brynskiy_zd_kolled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497339"/>
            <a:ext cx="3143272" cy="236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2" descr="http://aktualno.ru/images/content_news/22_Glavniii_sait_5190_ptu_625x415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2000240"/>
            <a:ext cx="3428994" cy="225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E:\Алиме\Культура и образование\81866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2908" y="1285860"/>
            <a:ext cx="1928794" cy="2410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КОЛЛЕДЖ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49294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agistrion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19141"/>
            <a:ext cx="7623175" cy="444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3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УНИВЕРСИТЕТ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Magistrion\Desktop\pict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74381"/>
            <a:ext cx="6601337" cy="495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22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КОНСЕРВАТОРИЯ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Magistrion\Desktop\2_12859169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62941"/>
            <a:ext cx="7272808" cy="420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74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3650" name="Picture 2" descr="E:\Алиме\Культура и образование\88cda13b7808403ba1c6fa5e857de2f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357694"/>
            <a:ext cx="1857388" cy="1827749"/>
          </a:xfrm>
          <a:prstGeom prst="rect">
            <a:avLst/>
          </a:prstGeom>
          <a:noFill/>
        </p:spPr>
      </p:pic>
      <p:pic>
        <p:nvPicPr>
          <p:cNvPr id="283652" name="Picture 4" descr="E:\Алиме\Культура и образование\Animation1pierro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714488"/>
            <a:ext cx="1854741" cy="2581279"/>
          </a:xfrm>
          <a:prstGeom prst="rect">
            <a:avLst/>
          </a:prstGeom>
          <a:noFill/>
        </p:spPr>
      </p:pic>
      <p:pic>
        <p:nvPicPr>
          <p:cNvPr id="283653" name="Picture 5" descr="E:\Алиме\Культура и образование\d92abeba350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643050"/>
            <a:ext cx="3376630" cy="3376630"/>
          </a:xfrm>
          <a:prstGeom prst="rect">
            <a:avLst/>
          </a:prstGeom>
          <a:noFill/>
        </p:spPr>
      </p:pic>
      <p:pic>
        <p:nvPicPr>
          <p:cNvPr id="283654" name="Picture 6" descr="E:\Алиме\Культура и образование\2f07c7fcebf8f5902642890670c14b7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000504"/>
            <a:ext cx="1875952" cy="2166941"/>
          </a:xfrm>
          <a:prstGeom prst="rect">
            <a:avLst/>
          </a:prstGeom>
          <a:noFill/>
        </p:spPr>
      </p:pic>
      <p:pic>
        <p:nvPicPr>
          <p:cNvPr id="283656" name="Picture 8" descr="E:\Алиме\Культура и образование\73015387263149017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0"/>
            <a:ext cx="7786742" cy="6871232"/>
          </a:xfrm>
          <a:prstGeom prst="rect">
            <a:avLst/>
          </a:prstGeom>
          <a:noFill/>
        </p:spPr>
      </p:pic>
      <p:pic>
        <p:nvPicPr>
          <p:cNvPr id="19" name="Picture 13" descr="E:\Алиме\Культура и образование\81866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428660" y="3429000"/>
            <a:ext cx="2857488" cy="3571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Культура и образование.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2 класс.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714884"/>
            <a:ext cx="7286676" cy="1643074"/>
          </a:xfrm>
        </p:spPr>
        <p:txBody>
          <a:bodyPr>
            <a:normAutofit fontScale="32500" lnSpcReduction="20000"/>
          </a:bodyPr>
          <a:lstStyle/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1200" dirty="0" smtClean="0">
                <a:solidFill>
                  <a:schemeClr val="accent3">
                    <a:lumMod val="50000"/>
                  </a:schemeClr>
                </a:solidFill>
              </a:rPr>
              <a:t>Урок окружающего мира.</a:t>
            </a:r>
          </a:p>
          <a:p>
            <a:pPr algn="r"/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втор: учитель начальных классов</a:t>
            </a:r>
          </a:p>
          <a:p>
            <a:pPr algn="r"/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</a:rPr>
              <a:t>Аджимефаева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 А.Р.</a:t>
            </a:r>
          </a:p>
          <a:p>
            <a:pPr algn="r"/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dirty="0" smtClean="0">
                <a:solidFill>
                  <a:srgbClr val="663300"/>
                </a:solidFill>
                <a:latin typeface="Monotype Corsiva" pitchFamily="66" charset="0"/>
              </a:rPr>
              <a:t>Образовательные учреждения: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214413" y="2642805"/>
            <a:ext cx="2203450" cy="3078422"/>
            <a:chOff x="385" y="1990"/>
            <a:chExt cx="1388" cy="1102"/>
          </a:xfrm>
        </p:grpSpPr>
        <p:sp>
          <p:nvSpPr>
            <p:cNvPr id="7180" name="Text Box 6"/>
            <p:cNvSpPr txBox="1">
              <a:spLocks noChangeArrowheads="1"/>
            </p:cNvSpPr>
            <p:nvPr/>
          </p:nvSpPr>
          <p:spPr bwMode="auto">
            <a:xfrm>
              <a:off x="565" y="1990"/>
              <a:ext cx="946" cy="226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3200" dirty="0" smtClean="0">
                  <a:latin typeface="Comic Sans MS" pitchFamily="66" charset="0"/>
                </a:rPr>
                <a:t>Школа</a:t>
              </a:r>
              <a:endParaRPr lang="ru-RU" sz="3200" dirty="0">
                <a:latin typeface="Comic Sans MS" pitchFamily="66" charset="0"/>
              </a:endParaRPr>
            </a:p>
          </p:txBody>
        </p:sp>
        <p:sp>
          <p:nvSpPr>
            <p:cNvPr id="7181" name="Text Box 8"/>
            <p:cNvSpPr txBox="1">
              <a:spLocks noChangeArrowheads="1"/>
            </p:cNvSpPr>
            <p:nvPr/>
          </p:nvSpPr>
          <p:spPr bwMode="auto">
            <a:xfrm>
              <a:off x="385" y="2293"/>
              <a:ext cx="1328" cy="226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rgbClr val="CC99FF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3200" dirty="0">
                  <a:latin typeface="Comic Sans MS" pitchFamily="66" charset="0"/>
                </a:rPr>
                <a:t>Гимназия</a:t>
              </a:r>
            </a:p>
          </p:txBody>
        </p:sp>
        <p:sp>
          <p:nvSpPr>
            <p:cNvPr id="7182" name="Text Box 9"/>
            <p:cNvSpPr txBox="1">
              <a:spLocks noChangeArrowheads="1"/>
            </p:cNvSpPr>
            <p:nvPr/>
          </p:nvSpPr>
          <p:spPr bwMode="auto">
            <a:xfrm>
              <a:off x="385" y="2866"/>
              <a:ext cx="1388" cy="226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rgbClr val="666633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>
                  <a:latin typeface="Comic Sans MS" pitchFamily="66" charset="0"/>
                </a:rPr>
                <a:t>Колледж</a:t>
              </a:r>
            </a:p>
          </p:txBody>
        </p:sp>
        <p:sp>
          <p:nvSpPr>
            <p:cNvPr id="7183" name="Text Box 10"/>
            <p:cNvSpPr txBox="1">
              <a:spLocks noChangeArrowheads="1"/>
            </p:cNvSpPr>
            <p:nvPr/>
          </p:nvSpPr>
          <p:spPr bwMode="auto">
            <a:xfrm>
              <a:off x="385" y="2567"/>
              <a:ext cx="1365" cy="226"/>
            </a:xfrm>
            <a:prstGeom prst="rect">
              <a:avLst/>
            </a:prstGeom>
            <a:solidFill>
              <a:srgbClr val="00FFCC"/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>
                  <a:latin typeface="Comic Sans MS" pitchFamily="66" charset="0"/>
                </a:rPr>
                <a:t>Училище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143636" y="1500174"/>
            <a:ext cx="2686050" cy="4000500"/>
            <a:chOff x="3742" y="955"/>
            <a:chExt cx="1692" cy="2520"/>
          </a:xfrm>
        </p:grpSpPr>
        <p:sp>
          <p:nvSpPr>
            <p:cNvPr id="7176" name="Text Box 5"/>
            <p:cNvSpPr txBox="1">
              <a:spLocks noChangeArrowheads="1"/>
            </p:cNvSpPr>
            <p:nvPr/>
          </p:nvSpPr>
          <p:spPr bwMode="auto">
            <a:xfrm>
              <a:off x="4014" y="955"/>
              <a:ext cx="953" cy="389"/>
            </a:xfrm>
            <a:prstGeom prst="rect">
              <a:avLst/>
            </a:prstGeom>
            <a:solidFill>
              <a:srgbClr val="6699FF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>
                  <a:latin typeface="Comic Sans MS" pitchFamily="66" charset="0"/>
                </a:rPr>
                <a:t>Лицей</a:t>
              </a:r>
            </a:p>
          </p:txBody>
        </p:sp>
        <p:sp>
          <p:nvSpPr>
            <p:cNvPr id="7177" name="Text Box 7"/>
            <p:cNvSpPr txBox="1">
              <a:spLocks noChangeArrowheads="1"/>
            </p:cNvSpPr>
            <p:nvPr/>
          </p:nvSpPr>
          <p:spPr bwMode="auto">
            <a:xfrm>
              <a:off x="3742" y="3086"/>
              <a:ext cx="1692" cy="389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rgbClr val="5F5F5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>
                  <a:latin typeface="Comic Sans MS" pitchFamily="66" charset="0"/>
                </a:rPr>
                <a:t>Университет</a:t>
              </a:r>
            </a:p>
          </p:txBody>
        </p:sp>
        <p:sp>
          <p:nvSpPr>
            <p:cNvPr id="7178" name="Text Box 11"/>
            <p:cNvSpPr txBox="1">
              <a:spLocks noChangeArrowheads="1"/>
            </p:cNvSpPr>
            <p:nvPr/>
          </p:nvSpPr>
          <p:spPr bwMode="auto">
            <a:xfrm>
              <a:off x="3742" y="1661"/>
              <a:ext cx="1633" cy="389"/>
            </a:xfrm>
            <a:prstGeom prst="rect">
              <a:avLst/>
            </a:prstGeom>
            <a:solidFill>
              <a:srgbClr val="FF9966"/>
            </a:solidFill>
            <a:ln w="38100">
              <a:solidFill>
                <a:srgbClr val="FF505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3200">
                  <a:latin typeface="Comic Sans MS" pitchFamily="66" charset="0"/>
                </a:rPr>
                <a:t>Техникум</a:t>
              </a:r>
            </a:p>
          </p:txBody>
        </p:sp>
        <p:sp>
          <p:nvSpPr>
            <p:cNvPr id="7179" name="Text Box 12"/>
            <p:cNvSpPr txBox="1">
              <a:spLocks noChangeArrowheads="1"/>
            </p:cNvSpPr>
            <p:nvPr/>
          </p:nvSpPr>
          <p:spPr bwMode="auto">
            <a:xfrm>
              <a:off x="3742" y="2387"/>
              <a:ext cx="1678" cy="389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3200">
                  <a:latin typeface="Comic Sans MS" pitchFamily="66" charset="0"/>
                </a:rPr>
                <a:t>Институт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714744" y="1500174"/>
            <a:ext cx="2252662" cy="4864100"/>
            <a:chOff x="2109" y="935"/>
            <a:chExt cx="1419" cy="3064"/>
          </a:xfrm>
        </p:grpSpPr>
        <p:pic>
          <p:nvPicPr>
            <p:cNvPr id="7174" name="Picture 15" descr="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09" y="2840"/>
              <a:ext cx="1378" cy="1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16" descr="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09" y="935"/>
              <a:ext cx="1419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13" descr="E:\Алиме\Культура и образование\81866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0"/>
            <a:ext cx="1428741" cy="178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142976" y="1357298"/>
            <a:ext cx="2108200" cy="1077218"/>
          </a:xfrm>
          <a:prstGeom prst="rect">
            <a:avLst/>
          </a:prstGeom>
          <a:solidFill>
            <a:srgbClr val="FFFF00"/>
          </a:solidFill>
          <a:ln w="3810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Детский сад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Культура и образование.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2 класс.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714884"/>
            <a:ext cx="7286676" cy="1643074"/>
          </a:xfrm>
        </p:spPr>
        <p:txBody>
          <a:bodyPr>
            <a:normAutofit fontScale="32500" lnSpcReduction="20000"/>
          </a:bodyPr>
          <a:lstStyle/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1200" dirty="0" smtClean="0">
                <a:solidFill>
                  <a:schemeClr val="accent3">
                    <a:lumMod val="50000"/>
                  </a:schemeClr>
                </a:solidFill>
              </a:rPr>
              <a:t>Урок окружающего мира.</a:t>
            </a:r>
          </a:p>
          <a:p>
            <a:pPr algn="r"/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втор: учитель начальных классов</a:t>
            </a:r>
          </a:p>
          <a:p>
            <a:pPr algn="r"/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</a:rPr>
              <a:t>Аджимефаева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 А.Р.</a:t>
            </a:r>
          </a:p>
          <a:p>
            <a:pPr algn="r"/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1285860"/>
            <a:ext cx="3614734" cy="4929222"/>
          </a:xfrm>
        </p:spPr>
        <p:txBody>
          <a:bodyPr/>
          <a:lstStyle/>
          <a:p>
            <a:pPr marL="85725" indent="276225" algn="ctr">
              <a:buNone/>
            </a:pPr>
            <a:r>
              <a:rPr lang="ru-RU" sz="3600" dirty="0" smtClean="0">
                <a:latin typeface="+mj-lt"/>
              </a:rPr>
              <a:t>Что нужно делать Буратино, чтобы стать директором кукольного театра?</a:t>
            </a:r>
            <a:endParaRPr lang="ru-RU" sz="3600" dirty="0">
              <a:latin typeface="+mj-lt"/>
            </a:endParaRPr>
          </a:p>
        </p:txBody>
      </p:sp>
      <p:pic>
        <p:nvPicPr>
          <p:cNvPr id="4" name="Picture 13" descr="E:\Алиме\Культура и образование\81866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5072098" cy="6340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Культура и образование.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2 класс.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714884"/>
            <a:ext cx="7286676" cy="1643074"/>
          </a:xfrm>
        </p:spPr>
        <p:txBody>
          <a:bodyPr>
            <a:normAutofit fontScale="32500" lnSpcReduction="20000"/>
          </a:bodyPr>
          <a:lstStyle/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1200" dirty="0" smtClean="0">
                <a:solidFill>
                  <a:schemeClr val="accent3">
                    <a:lumMod val="50000"/>
                  </a:schemeClr>
                </a:solidFill>
              </a:rPr>
              <a:t>Урок окружающего мира.</a:t>
            </a:r>
          </a:p>
          <a:p>
            <a:pPr algn="r"/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втор: учитель начальных классов</a:t>
            </a:r>
          </a:p>
          <a:p>
            <a:pPr algn="r"/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</a:rPr>
              <a:t>Аджимефаева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 А.Р.</a:t>
            </a:r>
          </a:p>
          <a:p>
            <a:pPr algn="r"/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Культура и образование.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2 класс.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714884"/>
            <a:ext cx="7286676" cy="1643074"/>
          </a:xfrm>
        </p:spPr>
        <p:txBody>
          <a:bodyPr>
            <a:normAutofit fontScale="32500" lnSpcReduction="20000"/>
          </a:bodyPr>
          <a:lstStyle/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1200" dirty="0" smtClean="0">
                <a:solidFill>
                  <a:schemeClr val="accent3">
                    <a:lumMod val="50000"/>
                  </a:schemeClr>
                </a:solidFill>
              </a:rPr>
              <a:t>Урок окружающего мира.</a:t>
            </a:r>
          </a:p>
          <a:p>
            <a:pPr algn="r"/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втор: учитель начальных классов</a:t>
            </a:r>
          </a:p>
          <a:p>
            <a:pPr algn="r"/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</a:rPr>
              <a:t>Аджимефаева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 А.Р.</a:t>
            </a:r>
          </a:p>
          <a:p>
            <a:pPr algn="r"/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7746" name="Picture 2" descr="Большой толковый словарь пословиц и поговорок русского языка для детей - Скачать книгу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85728"/>
            <a:ext cx="4643470" cy="6289428"/>
          </a:xfrm>
          <a:prstGeom prst="rect">
            <a:avLst/>
          </a:prstGeom>
          <a:noFill/>
        </p:spPr>
      </p:pic>
      <p:pic>
        <p:nvPicPr>
          <p:cNvPr id="5" name="Picture 13" descr="E:\Алиме\Культура и образование\81866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18339"/>
            <a:ext cx="2271729" cy="283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570787" cy="5297502"/>
          </a:xfrm>
        </p:spPr>
        <p:txBody>
          <a:bodyPr/>
          <a:lstStyle/>
          <a:p>
            <a:r>
              <a:rPr lang="ru-RU" sz="4800" u="wavy" dirty="0" smtClean="0">
                <a:solidFill>
                  <a:srgbClr val="2E04E2"/>
                </a:solidFill>
              </a:rPr>
              <a:t>Культура</a:t>
            </a:r>
            <a:r>
              <a:rPr lang="ru-RU" sz="4800" dirty="0" smtClean="0">
                <a:solidFill>
                  <a:srgbClr val="2E04E2"/>
                </a:solidFill>
              </a:rPr>
              <a:t> – это развитие духовных, телесных, душевных качеств человека, направленное на улучшение возможностей человека.</a:t>
            </a:r>
            <a:endParaRPr lang="ru-RU" sz="4800" dirty="0">
              <a:solidFill>
                <a:srgbClr val="2E04E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 descr="В ДДЮТ открылась предновогодняя выставка рисунков юных пушкинц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71876"/>
            <a:ext cx="4714908" cy="3145517"/>
          </a:xfrm>
          <a:prstGeom prst="rect">
            <a:avLst/>
          </a:prstGeom>
          <a:noFill/>
        </p:spPr>
      </p:pic>
      <p:pic>
        <p:nvPicPr>
          <p:cNvPr id="290820" name="Picture 4" descr="Афиша Библиотеки города - Форум города Новокуйбышевс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4381499" cy="3286124"/>
          </a:xfrm>
          <a:prstGeom prst="rect">
            <a:avLst/>
          </a:prstGeom>
          <a:noFill/>
        </p:spPr>
      </p:pic>
      <p:pic>
        <p:nvPicPr>
          <p:cNvPr id="290822" name="Picture 6" descr="В Волгограде открыта выставка детского рисунка Волгоград 134.S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4290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0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90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90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ttp://s44.radikal.ru/i106/1102/69/f2d367ebe73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90"/>
            <a:ext cx="3214710" cy="284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http://biletleader.ru/db.img/gallery/kon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4290"/>
            <a:ext cx="3741740" cy="281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http://all-pages.com/img/repphotos2/repphoto_2653_21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357562"/>
            <a:ext cx="351826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2391334_bib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3286124"/>
            <a:ext cx="3643338" cy="2895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popiel">
  <a:themeElements>
    <a:clrScheme name="Custom Design 2">
      <a:dk1>
        <a:srgbClr val="333333"/>
      </a:dk1>
      <a:lt1>
        <a:srgbClr val="FFFFFF"/>
      </a:lt1>
      <a:dk2>
        <a:srgbClr val="999999"/>
      </a:dk2>
      <a:lt2>
        <a:srgbClr val="FFFFFF"/>
      </a:lt2>
      <a:accent1>
        <a:srgbClr val="FFA4D9"/>
      </a:accent1>
      <a:accent2>
        <a:srgbClr val="FFA66B"/>
      </a:accent2>
      <a:accent3>
        <a:srgbClr val="CACACA"/>
      </a:accent3>
      <a:accent4>
        <a:srgbClr val="DADADA"/>
      </a:accent4>
      <a:accent5>
        <a:srgbClr val="FFCFE9"/>
      </a:accent5>
      <a:accent6>
        <a:srgbClr val="E79660"/>
      </a:accent6>
      <a:hlink>
        <a:srgbClr val="FFB5B5"/>
      </a:hlink>
      <a:folHlink>
        <a:srgbClr val="FFE685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7878"/>
        </a:accent1>
        <a:accent2>
          <a:srgbClr val="FF8F8F"/>
        </a:accent2>
        <a:accent3>
          <a:srgbClr val="CACACA"/>
        </a:accent3>
        <a:accent4>
          <a:srgbClr val="DADADA"/>
        </a:accent4>
        <a:accent5>
          <a:srgbClr val="FFBEBE"/>
        </a:accent5>
        <a:accent6>
          <a:srgbClr val="E78181"/>
        </a:accent6>
        <a:hlink>
          <a:srgbClr val="FFA4A4"/>
        </a:hlink>
        <a:folHlink>
          <a:srgbClr val="FFD1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2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A4D9"/>
        </a:accent1>
        <a:accent2>
          <a:srgbClr val="FFA66B"/>
        </a:accent2>
        <a:accent3>
          <a:srgbClr val="CACACA"/>
        </a:accent3>
        <a:accent4>
          <a:srgbClr val="DADADA"/>
        </a:accent4>
        <a:accent5>
          <a:srgbClr val="FFCFE9"/>
        </a:accent5>
        <a:accent6>
          <a:srgbClr val="E79660"/>
        </a:accent6>
        <a:hlink>
          <a:srgbClr val="FFB5B5"/>
        </a:hlink>
        <a:folHlink>
          <a:srgbClr val="FFE6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3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65CDF0"/>
        </a:accent1>
        <a:accent2>
          <a:srgbClr val="FF9999"/>
        </a:accent2>
        <a:accent3>
          <a:srgbClr val="CACACA"/>
        </a:accent3>
        <a:accent4>
          <a:srgbClr val="DADADA"/>
        </a:accent4>
        <a:accent5>
          <a:srgbClr val="B8E3F6"/>
        </a:accent5>
        <a:accent6>
          <a:srgbClr val="E78A8A"/>
        </a:accent6>
        <a:hlink>
          <a:srgbClr val="D6F37D"/>
        </a:hlink>
        <a:folHlink>
          <a:srgbClr val="B8D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4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A3A3"/>
        </a:accent1>
        <a:accent2>
          <a:srgbClr val="FFD943"/>
        </a:accent2>
        <a:accent3>
          <a:srgbClr val="CACACA"/>
        </a:accent3>
        <a:accent4>
          <a:srgbClr val="DADADA"/>
        </a:accent4>
        <a:accent5>
          <a:srgbClr val="FFCECE"/>
        </a:accent5>
        <a:accent6>
          <a:srgbClr val="E7C43C"/>
        </a:accent6>
        <a:hlink>
          <a:srgbClr val="D2C9FF"/>
        </a:hlink>
        <a:folHlink>
          <a:srgbClr val="97ED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5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2EF3D"/>
        </a:accent1>
        <a:accent2>
          <a:srgbClr val="F2DA3D"/>
        </a:accent2>
        <a:accent3>
          <a:srgbClr val="CACACA"/>
        </a:accent3>
        <a:accent4>
          <a:srgbClr val="DADADA"/>
        </a:accent4>
        <a:accent5>
          <a:srgbClr val="F7F6AF"/>
        </a:accent5>
        <a:accent6>
          <a:srgbClr val="DBC536"/>
        </a:accent6>
        <a:hlink>
          <a:srgbClr val="E1E65C"/>
        </a:hlink>
        <a:folHlink>
          <a:srgbClr val="FFEA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6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D640"/>
        </a:accent1>
        <a:accent2>
          <a:srgbClr val="D1FA4B"/>
        </a:accent2>
        <a:accent3>
          <a:srgbClr val="CACACA"/>
        </a:accent3>
        <a:accent4>
          <a:srgbClr val="DADADA"/>
        </a:accent4>
        <a:accent5>
          <a:srgbClr val="FFE8AF"/>
        </a:accent5>
        <a:accent6>
          <a:srgbClr val="BDE343"/>
        </a:accent6>
        <a:hlink>
          <a:srgbClr val="FFFD99"/>
        </a:hlink>
        <a:folHlink>
          <a:srgbClr val="DBFFD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CCEC"/>
        </a:accent1>
        <a:accent2>
          <a:srgbClr val="EBE86A"/>
        </a:accent2>
        <a:accent3>
          <a:srgbClr val="CACACA"/>
        </a:accent3>
        <a:accent4>
          <a:srgbClr val="DADADA"/>
        </a:accent4>
        <a:accent5>
          <a:srgbClr val="FFE2F4"/>
        </a:accent5>
        <a:accent6>
          <a:srgbClr val="D5D25F"/>
        </a:accent6>
        <a:hlink>
          <a:srgbClr val="FFDDD1"/>
        </a:hlink>
        <a:folHlink>
          <a:srgbClr val="D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C8A6"/>
        </a:accent1>
        <a:accent2>
          <a:srgbClr val="9AE2ED"/>
        </a:accent2>
        <a:accent3>
          <a:srgbClr val="CACACA"/>
        </a:accent3>
        <a:accent4>
          <a:srgbClr val="DADADA"/>
        </a:accent4>
        <a:accent5>
          <a:srgbClr val="FFE0D0"/>
        </a:accent5>
        <a:accent6>
          <a:srgbClr val="8BCDD7"/>
        </a:accent6>
        <a:hlink>
          <a:srgbClr val="F1D9FF"/>
        </a:hlink>
        <a:folHlink>
          <a:srgbClr val="F2F1A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98ED5F"/>
        </a:accent1>
        <a:accent2>
          <a:srgbClr val="D1EB5E"/>
        </a:accent2>
        <a:accent3>
          <a:srgbClr val="CACACA"/>
        </a:accent3>
        <a:accent4>
          <a:srgbClr val="DADADA"/>
        </a:accent4>
        <a:accent5>
          <a:srgbClr val="CAF4B6"/>
        </a:accent5>
        <a:accent6>
          <a:srgbClr val="BDD554"/>
        </a:accent6>
        <a:hlink>
          <a:srgbClr val="C7EBB0"/>
        </a:hlink>
        <a:folHlink>
          <a:srgbClr val="E9F5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D1EB5E"/>
        </a:accent1>
        <a:accent2>
          <a:srgbClr val="8DE0F7"/>
        </a:accent2>
        <a:accent3>
          <a:srgbClr val="CACACA"/>
        </a:accent3>
        <a:accent4>
          <a:srgbClr val="DADADA"/>
        </a:accent4>
        <a:accent5>
          <a:srgbClr val="E5F3B6"/>
        </a:accent5>
        <a:accent6>
          <a:srgbClr val="7FCBE0"/>
        </a:accent6>
        <a:hlink>
          <a:srgbClr val="CFF3B7"/>
        </a:hlink>
        <a:folHlink>
          <a:srgbClr val="F8ED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7C4A6"/>
        </a:accent1>
        <a:accent2>
          <a:srgbClr val="CDCCFF"/>
        </a:accent2>
        <a:accent3>
          <a:srgbClr val="CACACA"/>
        </a:accent3>
        <a:accent4>
          <a:srgbClr val="DADADA"/>
        </a:accent4>
        <a:accent5>
          <a:srgbClr val="FADED0"/>
        </a:accent5>
        <a:accent6>
          <a:srgbClr val="BAB9E7"/>
        </a:accent6>
        <a:hlink>
          <a:srgbClr val="CFF3B7"/>
        </a:hlink>
        <a:folHlink>
          <a:srgbClr val="F8ED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7D4D8"/>
        </a:accent1>
        <a:accent2>
          <a:srgbClr val="EBD68B"/>
        </a:accent2>
        <a:accent3>
          <a:srgbClr val="CACACA"/>
        </a:accent3>
        <a:accent4>
          <a:srgbClr val="DADADA"/>
        </a:accent4>
        <a:accent5>
          <a:srgbClr val="FAE6E9"/>
        </a:accent5>
        <a:accent6>
          <a:srgbClr val="D5C27D"/>
        </a:accent6>
        <a:hlink>
          <a:srgbClr val="DFF8CD"/>
        </a:hlink>
        <a:folHlink>
          <a:srgbClr val="DDDD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0BBEE6"/>
        </a:accent1>
        <a:accent2>
          <a:srgbClr val="30CFF2"/>
        </a:accent2>
        <a:accent3>
          <a:srgbClr val="CACACA"/>
        </a:accent3>
        <a:accent4>
          <a:srgbClr val="DADADA"/>
        </a:accent4>
        <a:accent5>
          <a:srgbClr val="AADBF0"/>
        </a:accent5>
        <a:accent6>
          <a:srgbClr val="2ABBDB"/>
        </a:accent6>
        <a:hlink>
          <a:srgbClr val="4BDAFA"/>
        </a:hlink>
        <a:folHlink>
          <a:srgbClr val="87E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8CBEFF"/>
        </a:accent1>
        <a:accent2>
          <a:srgbClr val="8DE68A"/>
        </a:accent2>
        <a:accent3>
          <a:srgbClr val="CACACA"/>
        </a:accent3>
        <a:accent4>
          <a:srgbClr val="DADADA"/>
        </a:accent4>
        <a:accent5>
          <a:srgbClr val="C5DBFF"/>
        </a:accent5>
        <a:accent6>
          <a:srgbClr val="7FD07D"/>
        </a:accent6>
        <a:hlink>
          <a:srgbClr val="4DDEFF"/>
        </a:hlink>
        <a:folHlink>
          <a:srgbClr val="D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999B"/>
        </a:accent1>
        <a:accent2>
          <a:srgbClr val="61D8F2"/>
        </a:accent2>
        <a:accent3>
          <a:srgbClr val="CACACA"/>
        </a:accent3>
        <a:accent4>
          <a:srgbClr val="DADADA"/>
        </a:accent4>
        <a:accent5>
          <a:srgbClr val="FFCACB"/>
        </a:accent5>
        <a:accent6>
          <a:srgbClr val="57C4DB"/>
        </a:accent6>
        <a:hlink>
          <a:srgbClr val="FFDAA6"/>
        </a:hlink>
        <a:folHlink>
          <a:srgbClr val="FFCCE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FFFF"/>
        </a:lt1>
        <a:dk2>
          <a:srgbClr val="999999"/>
        </a:dk2>
        <a:lt2>
          <a:srgbClr val="FFFFFF"/>
        </a:lt2>
        <a:accent1>
          <a:srgbClr val="FFB080"/>
        </a:accent1>
        <a:accent2>
          <a:srgbClr val="E3B2FF"/>
        </a:accent2>
        <a:accent3>
          <a:srgbClr val="CACACA"/>
        </a:accent3>
        <a:accent4>
          <a:srgbClr val="DADADA"/>
        </a:accent4>
        <a:accent5>
          <a:srgbClr val="FFD4C0"/>
        </a:accent5>
        <a:accent6>
          <a:srgbClr val="CEA1E7"/>
        </a:accent6>
        <a:hlink>
          <a:srgbClr val="E6E345"/>
        </a:hlink>
        <a:folHlink>
          <a:srgbClr val="4DD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7878"/>
        </a:accent1>
        <a:accent2>
          <a:srgbClr val="FF8F8F"/>
        </a:accent2>
        <a:accent3>
          <a:srgbClr val="FFFFFF"/>
        </a:accent3>
        <a:accent4>
          <a:srgbClr val="000000"/>
        </a:accent4>
        <a:accent5>
          <a:srgbClr val="FFBEBE"/>
        </a:accent5>
        <a:accent6>
          <a:srgbClr val="E78181"/>
        </a:accent6>
        <a:hlink>
          <a:srgbClr val="FFA4A4"/>
        </a:hlink>
        <a:folHlink>
          <a:srgbClr val="FFD1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4D9"/>
        </a:accent1>
        <a:accent2>
          <a:srgbClr val="FFA66B"/>
        </a:accent2>
        <a:accent3>
          <a:srgbClr val="FFFFFF"/>
        </a:accent3>
        <a:accent4>
          <a:srgbClr val="000000"/>
        </a:accent4>
        <a:accent5>
          <a:srgbClr val="FFCFE9"/>
        </a:accent5>
        <a:accent6>
          <a:srgbClr val="E79660"/>
        </a:accent6>
        <a:hlink>
          <a:srgbClr val="FFB5B5"/>
        </a:hlink>
        <a:folHlink>
          <a:srgbClr val="FFE6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9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5CDF0"/>
        </a:accent1>
        <a:accent2>
          <a:srgbClr val="FF9999"/>
        </a:accent2>
        <a:accent3>
          <a:srgbClr val="FFFFFF"/>
        </a:accent3>
        <a:accent4>
          <a:srgbClr val="000000"/>
        </a:accent4>
        <a:accent5>
          <a:srgbClr val="B8E3F6"/>
        </a:accent5>
        <a:accent6>
          <a:srgbClr val="E78A8A"/>
        </a:accent6>
        <a:hlink>
          <a:srgbClr val="D6F37D"/>
        </a:hlink>
        <a:folHlink>
          <a:srgbClr val="B8D5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0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3A3"/>
        </a:accent1>
        <a:accent2>
          <a:srgbClr val="FFD943"/>
        </a:accent2>
        <a:accent3>
          <a:srgbClr val="FFFFFF"/>
        </a:accent3>
        <a:accent4>
          <a:srgbClr val="000000"/>
        </a:accent4>
        <a:accent5>
          <a:srgbClr val="FFCECE"/>
        </a:accent5>
        <a:accent6>
          <a:srgbClr val="E7C43C"/>
        </a:accent6>
        <a:hlink>
          <a:srgbClr val="D2C9FF"/>
        </a:hlink>
        <a:folHlink>
          <a:srgbClr val="97ED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EF3D"/>
        </a:accent1>
        <a:accent2>
          <a:srgbClr val="F2DA3D"/>
        </a:accent2>
        <a:accent3>
          <a:srgbClr val="FFFFFF"/>
        </a:accent3>
        <a:accent4>
          <a:srgbClr val="000000"/>
        </a:accent4>
        <a:accent5>
          <a:srgbClr val="F7F6AF"/>
        </a:accent5>
        <a:accent6>
          <a:srgbClr val="DBC536"/>
        </a:accent6>
        <a:hlink>
          <a:srgbClr val="E1E65C"/>
        </a:hlink>
        <a:folHlink>
          <a:srgbClr val="FFEA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2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640"/>
        </a:accent1>
        <a:accent2>
          <a:srgbClr val="D1FA4B"/>
        </a:accent2>
        <a:accent3>
          <a:srgbClr val="FFFFFF"/>
        </a:accent3>
        <a:accent4>
          <a:srgbClr val="000000"/>
        </a:accent4>
        <a:accent5>
          <a:srgbClr val="FFE8AF"/>
        </a:accent5>
        <a:accent6>
          <a:srgbClr val="BDE343"/>
        </a:accent6>
        <a:hlink>
          <a:srgbClr val="FFFD99"/>
        </a:hlink>
        <a:folHlink>
          <a:srgbClr val="DBFF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3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CEC"/>
        </a:accent1>
        <a:accent2>
          <a:srgbClr val="EBE86A"/>
        </a:accent2>
        <a:accent3>
          <a:srgbClr val="FFFFFF"/>
        </a:accent3>
        <a:accent4>
          <a:srgbClr val="000000"/>
        </a:accent4>
        <a:accent5>
          <a:srgbClr val="FFE2F4"/>
        </a:accent5>
        <a:accent6>
          <a:srgbClr val="D5D25F"/>
        </a:accent6>
        <a:hlink>
          <a:srgbClr val="FFDDD1"/>
        </a:hlink>
        <a:folHlink>
          <a:srgbClr val="D2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4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8A6"/>
        </a:accent1>
        <a:accent2>
          <a:srgbClr val="9AE2ED"/>
        </a:accent2>
        <a:accent3>
          <a:srgbClr val="FFFFFF"/>
        </a:accent3>
        <a:accent4>
          <a:srgbClr val="000000"/>
        </a:accent4>
        <a:accent5>
          <a:srgbClr val="FFE0D0"/>
        </a:accent5>
        <a:accent6>
          <a:srgbClr val="8BCDD7"/>
        </a:accent6>
        <a:hlink>
          <a:srgbClr val="F1D9FF"/>
        </a:hlink>
        <a:folHlink>
          <a:srgbClr val="F2F1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8ED5F"/>
        </a:accent1>
        <a:accent2>
          <a:srgbClr val="D1EB5E"/>
        </a:accent2>
        <a:accent3>
          <a:srgbClr val="FFFFFF"/>
        </a:accent3>
        <a:accent4>
          <a:srgbClr val="000000"/>
        </a:accent4>
        <a:accent5>
          <a:srgbClr val="CAF4B6"/>
        </a:accent5>
        <a:accent6>
          <a:srgbClr val="BDD554"/>
        </a:accent6>
        <a:hlink>
          <a:srgbClr val="C7EBB0"/>
        </a:hlink>
        <a:folHlink>
          <a:srgbClr val="E9F5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1EB5E"/>
        </a:accent1>
        <a:accent2>
          <a:srgbClr val="8DE0F7"/>
        </a:accent2>
        <a:accent3>
          <a:srgbClr val="FFFFFF"/>
        </a:accent3>
        <a:accent4>
          <a:srgbClr val="000000"/>
        </a:accent4>
        <a:accent5>
          <a:srgbClr val="E5F3B6"/>
        </a:accent5>
        <a:accent6>
          <a:srgbClr val="7FCBE0"/>
        </a:accent6>
        <a:hlink>
          <a:srgbClr val="CFF3B7"/>
        </a:hlink>
        <a:folHlink>
          <a:srgbClr val="F8ED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C4A6"/>
        </a:accent1>
        <a:accent2>
          <a:srgbClr val="CDCCFF"/>
        </a:accent2>
        <a:accent3>
          <a:srgbClr val="FFFFFF"/>
        </a:accent3>
        <a:accent4>
          <a:srgbClr val="000000"/>
        </a:accent4>
        <a:accent5>
          <a:srgbClr val="FADED0"/>
        </a:accent5>
        <a:accent6>
          <a:srgbClr val="BAB9E7"/>
        </a:accent6>
        <a:hlink>
          <a:srgbClr val="CFF3B7"/>
        </a:hlink>
        <a:folHlink>
          <a:srgbClr val="F8ED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D4D8"/>
        </a:accent1>
        <a:accent2>
          <a:srgbClr val="EBD68B"/>
        </a:accent2>
        <a:accent3>
          <a:srgbClr val="FFFFFF"/>
        </a:accent3>
        <a:accent4>
          <a:srgbClr val="000000"/>
        </a:accent4>
        <a:accent5>
          <a:srgbClr val="FAE6E9"/>
        </a:accent5>
        <a:accent6>
          <a:srgbClr val="D5C27D"/>
        </a:accent6>
        <a:hlink>
          <a:srgbClr val="DFF8CD"/>
        </a:hlink>
        <a:folHlink>
          <a:srgbClr val="DDDDF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9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BBEE6"/>
        </a:accent1>
        <a:accent2>
          <a:srgbClr val="30CFF2"/>
        </a:accent2>
        <a:accent3>
          <a:srgbClr val="FFFFFF"/>
        </a:accent3>
        <a:accent4>
          <a:srgbClr val="000000"/>
        </a:accent4>
        <a:accent5>
          <a:srgbClr val="AADBF0"/>
        </a:accent5>
        <a:accent6>
          <a:srgbClr val="2ABBDB"/>
        </a:accent6>
        <a:hlink>
          <a:srgbClr val="4BDAFA"/>
        </a:hlink>
        <a:folHlink>
          <a:srgbClr val="87E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0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BEFF"/>
        </a:accent1>
        <a:accent2>
          <a:srgbClr val="8DE68A"/>
        </a:accent2>
        <a:accent3>
          <a:srgbClr val="FFFFFF"/>
        </a:accent3>
        <a:accent4>
          <a:srgbClr val="000000"/>
        </a:accent4>
        <a:accent5>
          <a:srgbClr val="C5DBFF"/>
        </a:accent5>
        <a:accent6>
          <a:srgbClr val="7FD07D"/>
        </a:accent6>
        <a:hlink>
          <a:srgbClr val="4DDEFF"/>
        </a:hlink>
        <a:folHlink>
          <a:srgbClr val="D3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999B"/>
        </a:accent1>
        <a:accent2>
          <a:srgbClr val="61D8F2"/>
        </a:accent2>
        <a:accent3>
          <a:srgbClr val="FFFFFF"/>
        </a:accent3>
        <a:accent4>
          <a:srgbClr val="000000"/>
        </a:accent4>
        <a:accent5>
          <a:srgbClr val="FFCACB"/>
        </a:accent5>
        <a:accent6>
          <a:srgbClr val="57C4DB"/>
        </a:accent6>
        <a:hlink>
          <a:srgbClr val="FFDAA6"/>
        </a:hlink>
        <a:folHlink>
          <a:srgbClr val="FFCC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2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080"/>
        </a:accent1>
        <a:accent2>
          <a:srgbClr val="E3B2FF"/>
        </a:accent2>
        <a:accent3>
          <a:srgbClr val="FFFFFF"/>
        </a:accent3>
        <a:accent4>
          <a:srgbClr val="000000"/>
        </a:accent4>
        <a:accent5>
          <a:srgbClr val="FFD4C0"/>
        </a:accent5>
        <a:accent6>
          <a:srgbClr val="CEA1E7"/>
        </a:accent6>
        <a:hlink>
          <a:srgbClr val="E6E345"/>
        </a:hlink>
        <a:folHlink>
          <a:srgbClr val="4DDE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Закат">
  <a:themeElements>
    <a:clrScheme name="Зака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кат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ка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а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а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а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а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а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FF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ат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CC"/>
        </a:hlink>
        <a:folHlink>
          <a:srgbClr val="FF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Осень">
  <a:themeElements>
    <a:clrScheme name="Осен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сень">
      <a:majorFont>
        <a:latin typeface="Monotype Corsiv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сен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ен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ен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ен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ен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ен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ен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Планета">
  <a:themeElements>
    <a:clrScheme name="">
      <a:dk1>
        <a:srgbClr val="000066"/>
      </a:dk1>
      <a:lt1>
        <a:srgbClr val="FFFFFF"/>
      </a:lt1>
      <a:dk2>
        <a:srgbClr val="000099"/>
      </a:dk2>
      <a:lt2>
        <a:srgbClr val="FF0066"/>
      </a:lt2>
      <a:accent1>
        <a:srgbClr val="FFFF00"/>
      </a:accent1>
      <a:accent2>
        <a:srgbClr val="333399"/>
      </a:accent2>
      <a:accent3>
        <a:srgbClr val="FFFFFF"/>
      </a:accent3>
      <a:accent4>
        <a:srgbClr val="000056"/>
      </a:accent4>
      <a:accent5>
        <a:srgbClr val="FFFFAA"/>
      </a:accent5>
      <a:accent6>
        <a:srgbClr val="2D2D8A"/>
      </a:accent6>
      <a:hlink>
        <a:srgbClr val="009999"/>
      </a:hlink>
      <a:folHlink>
        <a:srgbClr val="FF3399"/>
      </a:folHlink>
    </a:clrScheme>
    <a:fontScheme name="Планета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ет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13">
        <a:dk1>
          <a:srgbClr val="000000"/>
        </a:dk1>
        <a:lt1>
          <a:srgbClr val="FFFFFF"/>
        </a:lt1>
        <a:dk2>
          <a:srgbClr val="000099"/>
        </a:dk2>
        <a:lt2>
          <a:srgbClr val="FF0066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14">
        <a:dk1>
          <a:srgbClr val="000000"/>
        </a:dk1>
        <a:lt1>
          <a:srgbClr val="FFFFFF"/>
        </a:lt1>
        <a:dk2>
          <a:srgbClr val="000099"/>
        </a:dk2>
        <a:lt2>
          <a:srgbClr val="FF0066"/>
        </a:lt2>
        <a:accent1>
          <a:srgbClr val="FF00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15">
        <a:dk1>
          <a:srgbClr val="000000"/>
        </a:dk1>
        <a:lt1>
          <a:srgbClr val="FF0066"/>
        </a:lt1>
        <a:dk2>
          <a:srgbClr val="000099"/>
        </a:dk2>
        <a:lt2>
          <a:srgbClr val="FF0066"/>
        </a:lt2>
        <a:accent1>
          <a:srgbClr val="FF0066"/>
        </a:accent1>
        <a:accent2>
          <a:srgbClr val="333399"/>
        </a:accent2>
        <a:accent3>
          <a:srgbClr val="FFAAB8"/>
        </a:accent3>
        <a:accent4>
          <a:srgbClr val="000000"/>
        </a:accent4>
        <a:accent5>
          <a:srgbClr val="FFAA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16">
        <a:dk1>
          <a:srgbClr val="FF0066"/>
        </a:dk1>
        <a:lt1>
          <a:srgbClr val="FFFFFF"/>
        </a:lt1>
        <a:dk2>
          <a:srgbClr val="000099"/>
        </a:dk2>
        <a:lt2>
          <a:srgbClr val="FF0066"/>
        </a:lt2>
        <a:accent1>
          <a:srgbClr val="FF0066"/>
        </a:accent1>
        <a:accent2>
          <a:srgbClr val="333399"/>
        </a:accent2>
        <a:accent3>
          <a:srgbClr val="FFFFFF"/>
        </a:accent3>
        <a:accent4>
          <a:srgbClr val="DA0056"/>
        </a:accent4>
        <a:accent5>
          <a:srgbClr val="FFAA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Планета Земля">
  <a:themeElements>
    <a:clrScheme name="Планета Земл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ланета Земля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ета Земл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Земл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Земл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Земл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Земл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Земл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Земл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Земл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Земл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Земл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Земл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Земл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Солнышко и цветы">
  <a:themeElements>
    <a:clrScheme name="Солнышко и цвет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лнышко и цветы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лнышко и цвет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ышко и цвет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ышко и цвет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ышко и цвет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ышко и цвет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ышко и цвет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ышко и цвет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ышко и цвет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ышко и цвет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ышко и цвет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ышко и цвет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ышко и цвет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Цветы в горшках">
  <a:themeElements>
    <a:clrScheme name="Цветы в горшках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Цветы в горшках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Цветы в горшках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Цветы в горшках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Цветы в горшках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Цветы в горшках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Цветы в горшках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Цветы в горшках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Цветы в горшках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Цветы в горшках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Цветы в горшках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Цветы в горшках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Цветы в горшках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Цветы в горшках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Школа">
  <a:themeElements>
    <a:clrScheme name="Школ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кол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кол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кол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кол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кол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кол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кол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кол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кол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кол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кол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кол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кол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мой шаблон1">
  <a:themeElements>
    <a:clrScheme name="мой шаблон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ой шаблон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ой шаблон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Природа">
  <a:themeElements>
    <a:clrScheme name="Природ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ирода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ирод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Мадонна">
  <a:themeElements>
    <a:clrScheme name="Мадонн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адонна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адонн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донн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донн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донн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донн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донн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донн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донн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донн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донн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донн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донн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999999"/>
      </a:dk2>
      <a:lt2>
        <a:srgbClr val="FFFFFF"/>
      </a:lt2>
      <a:accent1>
        <a:srgbClr val="FFA4D9"/>
      </a:accent1>
      <a:accent2>
        <a:srgbClr val="FFA66B"/>
      </a:accent2>
      <a:accent3>
        <a:srgbClr val="CACACA"/>
      </a:accent3>
      <a:accent4>
        <a:srgbClr val="DADADA"/>
      </a:accent4>
      <a:accent5>
        <a:srgbClr val="FFCFE9"/>
      </a:accent5>
      <a:accent6>
        <a:srgbClr val="E79660"/>
      </a:accent6>
      <a:hlink>
        <a:srgbClr val="FFB5B5"/>
      </a:hlink>
      <a:folHlink>
        <a:srgbClr val="FFE685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7878"/>
        </a:accent1>
        <a:accent2>
          <a:srgbClr val="FF8F8F"/>
        </a:accent2>
        <a:accent3>
          <a:srgbClr val="CACACA"/>
        </a:accent3>
        <a:accent4>
          <a:srgbClr val="DADADA"/>
        </a:accent4>
        <a:accent5>
          <a:srgbClr val="FFBEBE"/>
        </a:accent5>
        <a:accent6>
          <a:srgbClr val="E78181"/>
        </a:accent6>
        <a:hlink>
          <a:srgbClr val="FFA4A4"/>
        </a:hlink>
        <a:folHlink>
          <a:srgbClr val="FFD1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A4D9"/>
        </a:accent1>
        <a:accent2>
          <a:srgbClr val="FFA66B"/>
        </a:accent2>
        <a:accent3>
          <a:srgbClr val="CACACA"/>
        </a:accent3>
        <a:accent4>
          <a:srgbClr val="DADADA"/>
        </a:accent4>
        <a:accent5>
          <a:srgbClr val="FFCFE9"/>
        </a:accent5>
        <a:accent6>
          <a:srgbClr val="E79660"/>
        </a:accent6>
        <a:hlink>
          <a:srgbClr val="FFB5B5"/>
        </a:hlink>
        <a:folHlink>
          <a:srgbClr val="FFE6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65CDF0"/>
        </a:accent1>
        <a:accent2>
          <a:srgbClr val="FF9999"/>
        </a:accent2>
        <a:accent3>
          <a:srgbClr val="CACACA"/>
        </a:accent3>
        <a:accent4>
          <a:srgbClr val="DADADA"/>
        </a:accent4>
        <a:accent5>
          <a:srgbClr val="B8E3F6"/>
        </a:accent5>
        <a:accent6>
          <a:srgbClr val="E78A8A"/>
        </a:accent6>
        <a:hlink>
          <a:srgbClr val="D6F37D"/>
        </a:hlink>
        <a:folHlink>
          <a:srgbClr val="B8D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A3A3"/>
        </a:accent1>
        <a:accent2>
          <a:srgbClr val="FFD943"/>
        </a:accent2>
        <a:accent3>
          <a:srgbClr val="CACACA"/>
        </a:accent3>
        <a:accent4>
          <a:srgbClr val="DADADA"/>
        </a:accent4>
        <a:accent5>
          <a:srgbClr val="FFCECE"/>
        </a:accent5>
        <a:accent6>
          <a:srgbClr val="E7C43C"/>
        </a:accent6>
        <a:hlink>
          <a:srgbClr val="D2C9FF"/>
        </a:hlink>
        <a:folHlink>
          <a:srgbClr val="97ED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2EF3D"/>
        </a:accent1>
        <a:accent2>
          <a:srgbClr val="F2DA3D"/>
        </a:accent2>
        <a:accent3>
          <a:srgbClr val="CACACA"/>
        </a:accent3>
        <a:accent4>
          <a:srgbClr val="DADADA"/>
        </a:accent4>
        <a:accent5>
          <a:srgbClr val="F7F6AF"/>
        </a:accent5>
        <a:accent6>
          <a:srgbClr val="DBC536"/>
        </a:accent6>
        <a:hlink>
          <a:srgbClr val="E1E65C"/>
        </a:hlink>
        <a:folHlink>
          <a:srgbClr val="FFEA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D640"/>
        </a:accent1>
        <a:accent2>
          <a:srgbClr val="D1FA4B"/>
        </a:accent2>
        <a:accent3>
          <a:srgbClr val="CACACA"/>
        </a:accent3>
        <a:accent4>
          <a:srgbClr val="DADADA"/>
        </a:accent4>
        <a:accent5>
          <a:srgbClr val="FFE8AF"/>
        </a:accent5>
        <a:accent6>
          <a:srgbClr val="BDE343"/>
        </a:accent6>
        <a:hlink>
          <a:srgbClr val="FFFD99"/>
        </a:hlink>
        <a:folHlink>
          <a:srgbClr val="DBFFD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CCEC"/>
        </a:accent1>
        <a:accent2>
          <a:srgbClr val="EBE86A"/>
        </a:accent2>
        <a:accent3>
          <a:srgbClr val="CACACA"/>
        </a:accent3>
        <a:accent4>
          <a:srgbClr val="DADADA"/>
        </a:accent4>
        <a:accent5>
          <a:srgbClr val="FFE2F4"/>
        </a:accent5>
        <a:accent6>
          <a:srgbClr val="D5D25F"/>
        </a:accent6>
        <a:hlink>
          <a:srgbClr val="FFDDD1"/>
        </a:hlink>
        <a:folHlink>
          <a:srgbClr val="D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C8A6"/>
        </a:accent1>
        <a:accent2>
          <a:srgbClr val="9AE2ED"/>
        </a:accent2>
        <a:accent3>
          <a:srgbClr val="CACACA"/>
        </a:accent3>
        <a:accent4>
          <a:srgbClr val="DADADA"/>
        </a:accent4>
        <a:accent5>
          <a:srgbClr val="FFE0D0"/>
        </a:accent5>
        <a:accent6>
          <a:srgbClr val="8BCDD7"/>
        </a:accent6>
        <a:hlink>
          <a:srgbClr val="F1D9FF"/>
        </a:hlink>
        <a:folHlink>
          <a:srgbClr val="F2F1A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98ED5F"/>
        </a:accent1>
        <a:accent2>
          <a:srgbClr val="D1EB5E"/>
        </a:accent2>
        <a:accent3>
          <a:srgbClr val="CACACA"/>
        </a:accent3>
        <a:accent4>
          <a:srgbClr val="DADADA"/>
        </a:accent4>
        <a:accent5>
          <a:srgbClr val="CAF4B6"/>
        </a:accent5>
        <a:accent6>
          <a:srgbClr val="BDD554"/>
        </a:accent6>
        <a:hlink>
          <a:srgbClr val="C7EBB0"/>
        </a:hlink>
        <a:folHlink>
          <a:srgbClr val="E9F5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D1EB5E"/>
        </a:accent1>
        <a:accent2>
          <a:srgbClr val="8DE0F7"/>
        </a:accent2>
        <a:accent3>
          <a:srgbClr val="CACACA"/>
        </a:accent3>
        <a:accent4>
          <a:srgbClr val="DADADA"/>
        </a:accent4>
        <a:accent5>
          <a:srgbClr val="E5F3B6"/>
        </a:accent5>
        <a:accent6>
          <a:srgbClr val="7FCBE0"/>
        </a:accent6>
        <a:hlink>
          <a:srgbClr val="CFF3B7"/>
        </a:hlink>
        <a:folHlink>
          <a:srgbClr val="F8ED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7C4A6"/>
        </a:accent1>
        <a:accent2>
          <a:srgbClr val="CDCCFF"/>
        </a:accent2>
        <a:accent3>
          <a:srgbClr val="CACACA"/>
        </a:accent3>
        <a:accent4>
          <a:srgbClr val="DADADA"/>
        </a:accent4>
        <a:accent5>
          <a:srgbClr val="FADED0"/>
        </a:accent5>
        <a:accent6>
          <a:srgbClr val="BAB9E7"/>
        </a:accent6>
        <a:hlink>
          <a:srgbClr val="CFF3B7"/>
        </a:hlink>
        <a:folHlink>
          <a:srgbClr val="F8ED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7D4D8"/>
        </a:accent1>
        <a:accent2>
          <a:srgbClr val="EBD68B"/>
        </a:accent2>
        <a:accent3>
          <a:srgbClr val="CACACA"/>
        </a:accent3>
        <a:accent4>
          <a:srgbClr val="DADADA"/>
        </a:accent4>
        <a:accent5>
          <a:srgbClr val="FAE6E9"/>
        </a:accent5>
        <a:accent6>
          <a:srgbClr val="D5C27D"/>
        </a:accent6>
        <a:hlink>
          <a:srgbClr val="DFF8CD"/>
        </a:hlink>
        <a:folHlink>
          <a:srgbClr val="DDDD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0BBEE6"/>
        </a:accent1>
        <a:accent2>
          <a:srgbClr val="30CFF2"/>
        </a:accent2>
        <a:accent3>
          <a:srgbClr val="CACACA"/>
        </a:accent3>
        <a:accent4>
          <a:srgbClr val="DADADA"/>
        </a:accent4>
        <a:accent5>
          <a:srgbClr val="AADBF0"/>
        </a:accent5>
        <a:accent6>
          <a:srgbClr val="2ABBDB"/>
        </a:accent6>
        <a:hlink>
          <a:srgbClr val="4BDAFA"/>
        </a:hlink>
        <a:folHlink>
          <a:srgbClr val="87E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8CBEFF"/>
        </a:accent1>
        <a:accent2>
          <a:srgbClr val="8DE68A"/>
        </a:accent2>
        <a:accent3>
          <a:srgbClr val="CACACA"/>
        </a:accent3>
        <a:accent4>
          <a:srgbClr val="DADADA"/>
        </a:accent4>
        <a:accent5>
          <a:srgbClr val="C5DBFF"/>
        </a:accent5>
        <a:accent6>
          <a:srgbClr val="7FD07D"/>
        </a:accent6>
        <a:hlink>
          <a:srgbClr val="4DDEFF"/>
        </a:hlink>
        <a:folHlink>
          <a:srgbClr val="D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999B"/>
        </a:accent1>
        <a:accent2>
          <a:srgbClr val="61D8F2"/>
        </a:accent2>
        <a:accent3>
          <a:srgbClr val="CACACA"/>
        </a:accent3>
        <a:accent4>
          <a:srgbClr val="DADADA"/>
        </a:accent4>
        <a:accent5>
          <a:srgbClr val="FFCACB"/>
        </a:accent5>
        <a:accent6>
          <a:srgbClr val="57C4DB"/>
        </a:accent6>
        <a:hlink>
          <a:srgbClr val="FFDAA6"/>
        </a:hlink>
        <a:folHlink>
          <a:srgbClr val="FFCCE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B080"/>
        </a:accent1>
        <a:accent2>
          <a:srgbClr val="E3B2FF"/>
        </a:accent2>
        <a:accent3>
          <a:srgbClr val="CACACA"/>
        </a:accent3>
        <a:accent4>
          <a:srgbClr val="DADADA"/>
        </a:accent4>
        <a:accent5>
          <a:srgbClr val="FFD4C0"/>
        </a:accent5>
        <a:accent6>
          <a:srgbClr val="CEA1E7"/>
        </a:accent6>
        <a:hlink>
          <a:srgbClr val="E6E345"/>
        </a:hlink>
        <a:folHlink>
          <a:srgbClr val="4DD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7878"/>
        </a:accent1>
        <a:accent2>
          <a:srgbClr val="FF8F8F"/>
        </a:accent2>
        <a:accent3>
          <a:srgbClr val="FFFFFF"/>
        </a:accent3>
        <a:accent4>
          <a:srgbClr val="000000"/>
        </a:accent4>
        <a:accent5>
          <a:srgbClr val="FFBEBE"/>
        </a:accent5>
        <a:accent6>
          <a:srgbClr val="E78181"/>
        </a:accent6>
        <a:hlink>
          <a:srgbClr val="FFA4A4"/>
        </a:hlink>
        <a:folHlink>
          <a:srgbClr val="FFD1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4D9"/>
        </a:accent1>
        <a:accent2>
          <a:srgbClr val="FFA66B"/>
        </a:accent2>
        <a:accent3>
          <a:srgbClr val="FFFFFF"/>
        </a:accent3>
        <a:accent4>
          <a:srgbClr val="000000"/>
        </a:accent4>
        <a:accent5>
          <a:srgbClr val="FFCFE9"/>
        </a:accent5>
        <a:accent6>
          <a:srgbClr val="E79660"/>
        </a:accent6>
        <a:hlink>
          <a:srgbClr val="FFB5B5"/>
        </a:hlink>
        <a:folHlink>
          <a:srgbClr val="FFE6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9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5CDF0"/>
        </a:accent1>
        <a:accent2>
          <a:srgbClr val="FF9999"/>
        </a:accent2>
        <a:accent3>
          <a:srgbClr val="FFFFFF"/>
        </a:accent3>
        <a:accent4>
          <a:srgbClr val="000000"/>
        </a:accent4>
        <a:accent5>
          <a:srgbClr val="B8E3F6"/>
        </a:accent5>
        <a:accent6>
          <a:srgbClr val="E78A8A"/>
        </a:accent6>
        <a:hlink>
          <a:srgbClr val="D6F37D"/>
        </a:hlink>
        <a:folHlink>
          <a:srgbClr val="B8D5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0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3A3"/>
        </a:accent1>
        <a:accent2>
          <a:srgbClr val="FFD943"/>
        </a:accent2>
        <a:accent3>
          <a:srgbClr val="FFFFFF"/>
        </a:accent3>
        <a:accent4>
          <a:srgbClr val="000000"/>
        </a:accent4>
        <a:accent5>
          <a:srgbClr val="FFCECE"/>
        </a:accent5>
        <a:accent6>
          <a:srgbClr val="E7C43C"/>
        </a:accent6>
        <a:hlink>
          <a:srgbClr val="D2C9FF"/>
        </a:hlink>
        <a:folHlink>
          <a:srgbClr val="97ED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EF3D"/>
        </a:accent1>
        <a:accent2>
          <a:srgbClr val="F2DA3D"/>
        </a:accent2>
        <a:accent3>
          <a:srgbClr val="FFFFFF"/>
        </a:accent3>
        <a:accent4>
          <a:srgbClr val="000000"/>
        </a:accent4>
        <a:accent5>
          <a:srgbClr val="F7F6AF"/>
        </a:accent5>
        <a:accent6>
          <a:srgbClr val="DBC536"/>
        </a:accent6>
        <a:hlink>
          <a:srgbClr val="E1E65C"/>
        </a:hlink>
        <a:folHlink>
          <a:srgbClr val="FFEA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2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640"/>
        </a:accent1>
        <a:accent2>
          <a:srgbClr val="D1FA4B"/>
        </a:accent2>
        <a:accent3>
          <a:srgbClr val="FFFFFF"/>
        </a:accent3>
        <a:accent4>
          <a:srgbClr val="000000"/>
        </a:accent4>
        <a:accent5>
          <a:srgbClr val="FFE8AF"/>
        </a:accent5>
        <a:accent6>
          <a:srgbClr val="BDE343"/>
        </a:accent6>
        <a:hlink>
          <a:srgbClr val="FFFD99"/>
        </a:hlink>
        <a:folHlink>
          <a:srgbClr val="DBFF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3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CEC"/>
        </a:accent1>
        <a:accent2>
          <a:srgbClr val="EBE86A"/>
        </a:accent2>
        <a:accent3>
          <a:srgbClr val="FFFFFF"/>
        </a:accent3>
        <a:accent4>
          <a:srgbClr val="000000"/>
        </a:accent4>
        <a:accent5>
          <a:srgbClr val="FFE2F4"/>
        </a:accent5>
        <a:accent6>
          <a:srgbClr val="D5D25F"/>
        </a:accent6>
        <a:hlink>
          <a:srgbClr val="FFDDD1"/>
        </a:hlink>
        <a:folHlink>
          <a:srgbClr val="D2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4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8A6"/>
        </a:accent1>
        <a:accent2>
          <a:srgbClr val="9AE2ED"/>
        </a:accent2>
        <a:accent3>
          <a:srgbClr val="FFFFFF"/>
        </a:accent3>
        <a:accent4>
          <a:srgbClr val="000000"/>
        </a:accent4>
        <a:accent5>
          <a:srgbClr val="FFE0D0"/>
        </a:accent5>
        <a:accent6>
          <a:srgbClr val="8BCDD7"/>
        </a:accent6>
        <a:hlink>
          <a:srgbClr val="F1D9FF"/>
        </a:hlink>
        <a:folHlink>
          <a:srgbClr val="F2F1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8ED5F"/>
        </a:accent1>
        <a:accent2>
          <a:srgbClr val="D1EB5E"/>
        </a:accent2>
        <a:accent3>
          <a:srgbClr val="FFFFFF"/>
        </a:accent3>
        <a:accent4>
          <a:srgbClr val="000000"/>
        </a:accent4>
        <a:accent5>
          <a:srgbClr val="CAF4B6"/>
        </a:accent5>
        <a:accent6>
          <a:srgbClr val="BDD554"/>
        </a:accent6>
        <a:hlink>
          <a:srgbClr val="C7EBB0"/>
        </a:hlink>
        <a:folHlink>
          <a:srgbClr val="E9F5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1EB5E"/>
        </a:accent1>
        <a:accent2>
          <a:srgbClr val="8DE0F7"/>
        </a:accent2>
        <a:accent3>
          <a:srgbClr val="FFFFFF"/>
        </a:accent3>
        <a:accent4>
          <a:srgbClr val="000000"/>
        </a:accent4>
        <a:accent5>
          <a:srgbClr val="E5F3B6"/>
        </a:accent5>
        <a:accent6>
          <a:srgbClr val="7FCBE0"/>
        </a:accent6>
        <a:hlink>
          <a:srgbClr val="CFF3B7"/>
        </a:hlink>
        <a:folHlink>
          <a:srgbClr val="F8ED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C4A6"/>
        </a:accent1>
        <a:accent2>
          <a:srgbClr val="CDCCFF"/>
        </a:accent2>
        <a:accent3>
          <a:srgbClr val="FFFFFF"/>
        </a:accent3>
        <a:accent4>
          <a:srgbClr val="000000"/>
        </a:accent4>
        <a:accent5>
          <a:srgbClr val="FADED0"/>
        </a:accent5>
        <a:accent6>
          <a:srgbClr val="BAB9E7"/>
        </a:accent6>
        <a:hlink>
          <a:srgbClr val="CFF3B7"/>
        </a:hlink>
        <a:folHlink>
          <a:srgbClr val="F8ED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D4D8"/>
        </a:accent1>
        <a:accent2>
          <a:srgbClr val="EBD68B"/>
        </a:accent2>
        <a:accent3>
          <a:srgbClr val="FFFFFF"/>
        </a:accent3>
        <a:accent4>
          <a:srgbClr val="000000"/>
        </a:accent4>
        <a:accent5>
          <a:srgbClr val="FAE6E9"/>
        </a:accent5>
        <a:accent6>
          <a:srgbClr val="D5C27D"/>
        </a:accent6>
        <a:hlink>
          <a:srgbClr val="DFF8CD"/>
        </a:hlink>
        <a:folHlink>
          <a:srgbClr val="DDDDF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9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BBEE6"/>
        </a:accent1>
        <a:accent2>
          <a:srgbClr val="30CFF2"/>
        </a:accent2>
        <a:accent3>
          <a:srgbClr val="FFFFFF"/>
        </a:accent3>
        <a:accent4>
          <a:srgbClr val="000000"/>
        </a:accent4>
        <a:accent5>
          <a:srgbClr val="AADBF0"/>
        </a:accent5>
        <a:accent6>
          <a:srgbClr val="2ABBDB"/>
        </a:accent6>
        <a:hlink>
          <a:srgbClr val="4BDAFA"/>
        </a:hlink>
        <a:folHlink>
          <a:srgbClr val="87E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0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BEFF"/>
        </a:accent1>
        <a:accent2>
          <a:srgbClr val="8DE68A"/>
        </a:accent2>
        <a:accent3>
          <a:srgbClr val="FFFFFF"/>
        </a:accent3>
        <a:accent4>
          <a:srgbClr val="000000"/>
        </a:accent4>
        <a:accent5>
          <a:srgbClr val="C5DBFF"/>
        </a:accent5>
        <a:accent6>
          <a:srgbClr val="7FD07D"/>
        </a:accent6>
        <a:hlink>
          <a:srgbClr val="4DDEFF"/>
        </a:hlink>
        <a:folHlink>
          <a:srgbClr val="D3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999B"/>
        </a:accent1>
        <a:accent2>
          <a:srgbClr val="61D8F2"/>
        </a:accent2>
        <a:accent3>
          <a:srgbClr val="FFFFFF"/>
        </a:accent3>
        <a:accent4>
          <a:srgbClr val="000000"/>
        </a:accent4>
        <a:accent5>
          <a:srgbClr val="FFCACB"/>
        </a:accent5>
        <a:accent6>
          <a:srgbClr val="57C4DB"/>
        </a:accent6>
        <a:hlink>
          <a:srgbClr val="FFDAA6"/>
        </a:hlink>
        <a:folHlink>
          <a:srgbClr val="FFCC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2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080"/>
        </a:accent1>
        <a:accent2>
          <a:srgbClr val="E3B2FF"/>
        </a:accent2>
        <a:accent3>
          <a:srgbClr val="FFFFFF"/>
        </a:accent3>
        <a:accent4>
          <a:srgbClr val="000000"/>
        </a:accent4>
        <a:accent5>
          <a:srgbClr val="FFD4C0"/>
        </a:accent5>
        <a:accent6>
          <a:srgbClr val="CEA1E7"/>
        </a:accent6>
        <a:hlink>
          <a:srgbClr val="E6E345"/>
        </a:hlink>
        <a:folHlink>
          <a:srgbClr val="4DDE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мой шаблон4">
  <a:themeElements>
    <a:clrScheme name="мой шаблон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ой шаблон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ой шаблон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восход солнца">
  <a:themeElements>
    <a:clrScheme name="восход солнц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восход солнц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сход солнц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сход солнц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сход солнц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сход солнц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сход солнц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сход солнц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сход солнц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сход солнц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сход солнц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сход солнц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сход солнц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сход солнц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егущая строка">
  <a:themeElements>
    <a:clrScheme name="Бегущая строк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егущая строка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Бегущая строк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гущая строк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гущая строк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гущая строк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гущая строк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гущая строк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гущая строк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гущая строк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гущая строк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гущая строк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гущая строк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гущая строк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Ромашишки">
  <a:themeElements>
    <a:clrScheme name="Ромашиш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омашишки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омашиш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ишк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ишк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ишк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ишк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ишк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ишк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ишк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ишк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ишк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ишк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ишк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Ромашки">
  <a:themeElements>
    <a:clrScheme name="Ромаш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омашки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омаш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к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к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к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к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к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к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к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к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к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к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к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Разноцветная ромашка">
  <a:themeElements>
    <a:clrScheme name="Разноцветная ромашк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азноцветная ромашка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ноцветная ромашк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ноцветная ромашк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ноцветная ромашк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ноцветная ромашк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ноцветная ромашк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ноцветная ромашк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ноцветная ромашк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ноцветная ромашк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ноцветная ромашк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ноцветная ромашк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ноцветная ромашк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ноцветная ромашк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Графика">
  <a:themeElements>
    <a:clrScheme name="График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Графи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фик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фик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фик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фик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фик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фик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фик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фик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фик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фик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фик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фик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Японская живопись">
  <a:themeElements>
    <a:clrScheme name="1_Японская живопис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Японская живопись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Японская живопис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золотой шар">
  <a:themeElements>
    <a:clrScheme name="золотой шар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олотой шар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олотой шар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олотой шар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олотой шар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олотой шар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олотой шар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олотой шар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олотой шар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олотой шар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олотой шар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олотой шар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олотой шар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олотой шар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05</Template>
  <TotalTime>1043</TotalTime>
  <Words>486</Words>
  <Application>Microsoft Office PowerPoint</Application>
  <PresentationFormat>Экран (4:3)</PresentationFormat>
  <Paragraphs>137</Paragraphs>
  <Slides>44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21</vt:i4>
      </vt:variant>
      <vt:variant>
        <vt:lpstr>Заголовки слайдов</vt:lpstr>
      </vt:variant>
      <vt:variant>
        <vt:i4>44</vt:i4>
      </vt:variant>
    </vt:vector>
  </HeadingPairs>
  <TitlesOfParts>
    <vt:vector size="65" baseType="lpstr">
      <vt:lpstr>popiel</vt:lpstr>
      <vt:lpstr>1_Default Design</vt:lpstr>
      <vt:lpstr>Бегущая строка</vt:lpstr>
      <vt:lpstr>Ромашишки</vt:lpstr>
      <vt:lpstr>Ромашки</vt:lpstr>
      <vt:lpstr>Разноцветная ромашка</vt:lpstr>
      <vt:lpstr>Графика</vt:lpstr>
      <vt:lpstr>1_Японская живопись</vt:lpstr>
      <vt:lpstr>золотой шар</vt:lpstr>
      <vt:lpstr>Закат</vt:lpstr>
      <vt:lpstr>Осень</vt:lpstr>
      <vt:lpstr>Планета</vt:lpstr>
      <vt:lpstr>Планета Земля</vt:lpstr>
      <vt:lpstr>Солнышко и цветы</vt:lpstr>
      <vt:lpstr>Цветы в горшках</vt:lpstr>
      <vt:lpstr>Школа</vt:lpstr>
      <vt:lpstr>мой шаблон1</vt:lpstr>
      <vt:lpstr>Природа</vt:lpstr>
      <vt:lpstr>Мадонна</vt:lpstr>
      <vt:lpstr>мой шаблон4</vt:lpstr>
      <vt:lpstr>восход солнца</vt:lpstr>
      <vt:lpstr>Культура и образование. 2 класс.</vt:lpstr>
      <vt:lpstr>БУРАТИНО</vt:lpstr>
      <vt:lpstr>Культура и образование. 2 класс.</vt:lpstr>
      <vt:lpstr>Презентация PowerPoint</vt:lpstr>
      <vt:lpstr>Культура и образование. 2 класс.</vt:lpstr>
      <vt:lpstr>Презентация PowerPoint</vt:lpstr>
      <vt:lpstr>Культура – это развитие духовных, телесных, душевных качеств человека, направленное на улучшение возможностей человека.</vt:lpstr>
      <vt:lpstr>Презентация PowerPoint</vt:lpstr>
      <vt:lpstr>Презентация PowerPoint</vt:lpstr>
      <vt:lpstr>Культура и образование. 2 класс.</vt:lpstr>
      <vt:lpstr>Презентация PowerPoint</vt:lpstr>
      <vt:lpstr>БИБЛИОТЕКА</vt:lpstr>
      <vt:lpstr>Культура и образование. 2 класс.</vt:lpstr>
      <vt:lpstr>Презентация PowerPoint</vt:lpstr>
      <vt:lpstr>ЦИРК</vt:lpstr>
      <vt:lpstr>Культура и образование. 2 класс.</vt:lpstr>
      <vt:lpstr>Презентация PowerPoint</vt:lpstr>
      <vt:lpstr>МУЗЕЙ</vt:lpstr>
      <vt:lpstr>Культура и образование. 2 класс.</vt:lpstr>
      <vt:lpstr>Презентация PowerPoint</vt:lpstr>
      <vt:lpstr>ТЕАТР</vt:lpstr>
      <vt:lpstr>Культура и образование. 2 класс.</vt:lpstr>
      <vt:lpstr>ВЫСТАВОЧНЫЙ ЗАЛ</vt:lpstr>
      <vt:lpstr>Культура и образование. 2 класс.</vt:lpstr>
      <vt:lpstr>КОНЦЕРТНЫЙ ЗАЛ</vt:lpstr>
      <vt:lpstr>Культура и образование. 2 класс.</vt:lpstr>
      <vt:lpstr>Учреждения культуры:</vt:lpstr>
      <vt:lpstr>Культура и образование. 2 класс.</vt:lpstr>
      <vt:lpstr>Пословицы</vt:lpstr>
      <vt:lpstr>Культура и образование. 2 класс.</vt:lpstr>
      <vt:lpstr>Образование – процесс и результат усвоения человеком навыков, умений и теоретических знаний.</vt:lpstr>
      <vt:lpstr>Культура и образование. 2 класс.</vt:lpstr>
      <vt:lpstr>Школа</vt:lpstr>
      <vt:lpstr>ЛИЦЕЙ</vt:lpstr>
      <vt:lpstr>ГИМНАЗИЯ</vt:lpstr>
      <vt:lpstr> После школы дети идут учиться в колледжи, техникумы, университеты, где вместе со знаниями приобретают профессию. </vt:lpstr>
      <vt:lpstr>КОЛЛЕДЖ</vt:lpstr>
      <vt:lpstr>УНИВЕРСИТЕТ</vt:lpstr>
      <vt:lpstr>КОНСЕРВАТОРИЯ</vt:lpstr>
      <vt:lpstr>Культура и образование. 2 класс.</vt:lpstr>
      <vt:lpstr>Образовательные учреждения:</vt:lpstr>
      <vt:lpstr>Культура и образование. 2 класс.</vt:lpstr>
      <vt:lpstr>Презентация PowerPoint</vt:lpstr>
      <vt:lpstr>Культура и образование. 2 класс.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и образование. 2 класс.</dc:title>
  <dc:creator>Magistrion</dc:creator>
  <cp:lastModifiedBy>Виктория Тен</cp:lastModifiedBy>
  <cp:revision>72</cp:revision>
  <dcterms:created xsi:type="dcterms:W3CDTF">2013-12-12T17:25:57Z</dcterms:created>
  <dcterms:modified xsi:type="dcterms:W3CDTF">2017-12-07T10:00:56Z</dcterms:modified>
</cp:coreProperties>
</file>