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6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лайфхак\image_5e6680ebeb2d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4392488" cy="631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630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лайфхак\d0b1c787-8053-5f11-b14b-054c7ffc74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7200800" cy="547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13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лайфхак\8c64dadb608fc0665bf889bae39d3a7a9d699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6632"/>
            <a:ext cx="5832648" cy="659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099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лайфхак\KOSTUM_BASH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064896" cy="622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429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лайфхак\009444e2026c7bf108d499da67d4116d-800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136904" cy="610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897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dmin\Desktop\лайфхак\qFBuGx1z_5I_jpg_crop158452206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430205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7280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</cp:revision>
  <dcterms:created xsi:type="dcterms:W3CDTF">2023-02-20T08:25:48Z</dcterms:created>
  <dcterms:modified xsi:type="dcterms:W3CDTF">2023-02-20T08:43:08Z</dcterms:modified>
</cp:coreProperties>
</file>