
<file path=[Content_Types].xml><?xml version="1.0" encoding="utf-8"?>
<Types xmlns="http://schemas.openxmlformats.org/package/2006/content-types">
  <Default ContentType="image/png" Extension="png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  <p:sldMasterId id="2147483649" r:id="rId4"/>
    <p:sldMasterId id="214748365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29" Target="slides/slide23.xml" Type="http://schemas.openxmlformats.org/officeDocument/2006/relationships/slide"/>
  <Relationship Id="rId28" Target="slides/slide22.xml" Type="http://schemas.openxmlformats.org/officeDocument/2006/relationships/slide"/>
  <Relationship Id="rId27" Target="slides/slide21.xml" Type="http://schemas.openxmlformats.org/officeDocument/2006/relationships/slide"/>
  <Relationship Id="rId23" Target="slides/slide17.xml" Type="http://schemas.openxmlformats.org/officeDocument/2006/relationships/slide"/>
  <Relationship Id="rId22" Target="slides/slide16.xml" Type="http://schemas.openxmlformats.org/officeDocument/2006/relationships/slide"/>
  <Relationship Id="rId25" Target="slides/slide19.xml" Type="http://schemas.openxmlformats.org/officeDocument/2006/relationships/slide"/>
  <Relationship Id="rId21" Target="slides/slide15.xml" Type="http://schemas.openxmlformats.org/officeDocument/2006/relationships/slide"/>
  <Relationship Id="rId13" Target="slides/slide7.xml" Type="http://schemas.openxmlformats.org/officeDocument/2006/relationships/slide"/>
  <Relationship Id="rId24" Target="slides/slide18.xml" Type="http://schemas.openxmlformats.org/officeDocument/2006/relationships/slide"/>
  <Relationship Id="rId11" Target="slides/slide5.xml" Type="http://schemas.openxmlformats.org/officeDocument/2006/relationships/slide"/>
  <Relationship Id="rId18" Target="slides/slide12.xml" Type="http://schemas.openxmlformats.org/officeDocument/2006/relationships/slide"/>
  <Relationship Id="rId17" Target="slides/slide11.xml" Type="http://schemas.openxmlformats.org/officeDocument/2006/relationships/slide"/>
  <Relationship Id="rId10" Target="slides/slide4.xml" Type="http://schemas.openxmlformats.org/officeDocument/2006/relationships/slide"/>
  <Relationship Id="rId26" Target="slides/slide20.xml" Type="http://schemas.openxmlformats.org/officeDocument/2006/relationships/slide"/>
  <Relationship Id="rId15" Target="slides/slide9.xml" Type="http://schemas.openxmlformats.org/officeDocument/2006/relationships/slide"/>
  <Relationship Id="rId9" Target="slides/slide3.xml" Type="http://schemas.openxmlformats.org/officeDocument/2006/relationships/slide"/>
  <Relationship Id="rId31" Target="slides/slide25.xml" Type="http://schemas.openxmlformats.org/officeDocument/2006/relationships/slide"/>
  <Relationship Id="rId20" Target="slides/slide14.xml" Type="http://schemas.openxmlformats.org/officeDocument/2006/relationships/slide"/>
  <Relationship Id="rId19" Target="slides/slide13.xml" Type="http://schemas.openxmlformats.org/officeDocument/2006/relationships/slide"/>
  <Relationship Id="rId8" Target="slides/slide2.xml" Type="http://schemas.openxmlformats.org/officeDocument/2006/relationships/slide"/>
  <Relationship Id="rId7" Target="slides/slide1.xml" Type="http://schemas.openxmlformats.org/officeDocument/2006/relationships/slide"/>
  <Relationship Id="rId14" Target="slides/slide8.xml" Type="http://schemas.openxmlformats.org/officeDocument/2006/relationships/slide"/>
  <Relationship Id="rId6" Target="slideMasters/slideMaster3.xml" Type="http://schemas.openxmlformats.org/officeDocument/2006/relationships/slideMaster"/>
  <Relationship Id="rId5" Target="theme/theme3.xml" Type="http://schemas.openxmlformats.org/officeDocument/2006/relationships/theme"/>
  <Relationship Id="rId4" Target="slideMasters/slideMaster2.xml" Type="http://schemas.openxmlformats.org/officeDocument/2006/relationships/slideMaster"/>
  <Relationship Id="rId16" Target="slides/slide10.xml" Type="http://schemas.openxmlformats.org/officeDocument/2006/relationships/slide"/>
  <Relationship Id="rId32" Target="tableStyles.xml" Type="http://schemas.openxmlformats.org/officeDocument/2006/relationships/tableStyles"/>
  <Relationship Id="rId12" Target="slides/slide6.xml" Type="http://schemas.openxmlformats.org/officeDocument/2006/relationships/slide"/>
  <Relationship Id="rId30" Target="slides/slide24.xml" Type="http://schemas.openxmlformats.org/officeDocument/2006/relationships/slide"/>
  <Relationship Id="rId3" Target="theme/theme2.xml" Type="http://schemas.openxmlformats.org/officeDocument/2006/relationships/them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2" Target="../slideMasters/slideMaster2.xml" Type="http://schemas.openxmlformats.org/officeDocument/2006/relationships/slideMaster"/>
  <Relationship Id="rId1" Target="../media/6.jpg" Type="http://schemas.openxmlformats.org/officeDocument/2006/relationships/image"/>
</Relationships>

</file>

<file path=ppt/slideLayouts/_rels/slideLayout10.xml.rels><?xml version="1.0" encoding="UTF-8" standalone="no" ?>
<Relationships xmlns="http://schemas.openxmlformats.org/package/2006/relationships">
  <Relationship Id="rId3" Target="../slideMasters/slideMaster1.xml" Type="http://schemas.openxmlformats.org/officeDocument/2006/relationships/slideMaster"/>
  <Relationship Id="rId2" Target="../media/9.png" Type="http://schemas.openxmlformats.org/officeDocument/2006/relationships/image"/>
  <Relationship Id="rId1" Target="../media/8.png" Type="http://schemas.openxmlformats.org/officeDocument/2006/relationships/image"/>
</Relationships>

</file>

<file path=ppt/slideLayouts/_rels/slideLayout11.xml.rels><?xml version="1.0" encoding="UTF-8" standalone="no" ?>
<Relationships xmlns="http://schemas.openxmlformats.org/package/2006/relationships">
  <Relationship Id="rId2" Target="../slideMasters/slideMaster3.xml" Type="http://schemas.openxmlformats.org/officeDocument/2006/relationships/slideMaster"/>
  <Relationship Id="rId1" Target="../media/10.jpg" Type="http://schemas.openxmlformats.org/officeDocument/2006/relationships/image"/>
</Relationships>

</file>

<file path=ppt/slideLayouts/_rels/slideLayout12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13.xml.rels><?xml version="1.0" encoding="UTF-8" standalone="no" ?>
<Relationships xmlns="http://schemas.openxmlformats.org/package/2006/relationships">
  <Relationship Id="rId3" Target="../slideMasters/slideMaster1.xml" Type="http://schemas.openxmlformats.org/officeDocument/2006/relationships/slideMaster"/>
  <Relationship Id="rId2" Target="../media/16.png" Type="http://schemas.openxmlformats.org/officeDocument/2006/relationships/image"/>
  <Relationship Id="rId1" Target="../media/15.png" Type="http://schemas.openxmlformats.org/officeDocument/2006/relationships/image"/>
</Relationships>

</file>

<file path=ppt/slideLayouts/_rels/slideLayout14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15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1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7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18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19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17.jpg" Type="http://schemas.openxmlformats.org/officeDocument/2006/relationships/image"/>
</Relationships>

</file>

<file path=ppt/slideLayouts/_rels/slideLayout20.xml.rels><?xml version="1.0" encoding="UTF-8" standalone="no" ?>
<Relationships xmlns="http://schemas.openxmlformats.org/package/2006/relationships">
  <Relationship Id="rId3" Target="../slideMasters/slideMaster1.xml" Type="http://schemas.openxmlformats.org/officeDocument/2006/relationships/slideMaster"/>
  <Relationship Id="rId2" Target="../media/20.png" Type="http://schemas.openxmlformats.org/officeDocument/2006/relationships/image"/>
  <Relationship Id="rId1" Target="../media/19.png" Type="http://schemas.openxmlformats.org/officeDocument/2006/relationships/image"/>
</Relationships>

</file>

<file path=ppt/slideLayouts/_rels/slideLayout21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22.xml.rels><?xml version="1.0" encoding="UTF-8" standalone="no" ?>
<Relationships xmlns="http://schemas.openxmlformats.org/package/2006/relationships">
  <Relationship Id="rId3" Target="../slideMasters/slideMaster1.xml" Type="http://schemas.openxmlformats.org/officeDocument/2006/relationships/slideMaster"/>
  <Relationship Id="rId2" Target="../media/5.png" Type="http://schemas.openxmlformats.org/officeDocument/2006/relationships/image"/>
  <Relationship Id="rId1" Target="../media/4.png" Type="http://schemas.openxmlformats.org/officeDocument/2006/relationships/image"/>
</Relationships>

</file>

<file path=ppt/slideLayouts/_rels/slideLayout23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24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25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26.xml.rels><?xml version="1.0" encoding="UTF-8" standalone="no" ?>
<Relationships xmlns="http://schemas.openxmlformats.org/package/2006/relationships">
  <Relationship Id="rId3" Target="../slideMasters/slideMaster1.xml" Type="http://schemas.openxmlformats.org/officeDocument/2006/relationships/slideMaster"/>
  <Relationship Id="rId2" Target="../media/14.png" Type="http://schemas.openxmlformats.org/officeDocument/2006/relationships/image"/>
  <Relationship Id="rId1" Target="../media/13.png" Type="http://schemas.openxmlformats.org/officeDocument/2006/relationships/image"/>
</Relationships>

</file>

<file path=ppt/slideLayouts/_rels/slideLayout27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28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29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18.png" Type="http://schemas.openxmlformats.org/officeDocument/2006/relationships/image"/>
</Relationships>

</file>

<file path=ppt/slideLayouts/_rels/slideLayout3.xml.rels><?xml version="1.0" encoding="UTF-8" standalone="no" ?>
<Relationships xmlns="http://schemas.openxmlformats.org/package/2006/relationships">
  <Relationship Id="rId3" Target="../slideMasters/slideMaster3.xml" Type="http://schemas.openxmlformats.org/officeDocument/2006/relationships/slideMaster"/>
  <Relationship Id="rId2" Target="../media/22.jpg" Type="http://schemas.openxmlformats.org/officeDocument/2006/relationships/image"/>
  <Relationship Id="rId1" Target="../media/21.jpg" Type="http://schemas.openxmlformats.org/officeDocument/2006/relationships/image"/>
</Relationships>

</file>

<file path=ppt/slideLayouts/_rels/slideLayout30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3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2.xml.rels><?xml version="1.0" encoding="UTF-8" standalone="no" ?>
<Relationships xmlns="http://schemas.openxmlformats.org/package/2006/relationships">
  <Relationship Id="rId2" Target="../slideMasters/slideMaster3.xml" Type="http://schemas.openxmlformats.org/officeDocument/2006/relationships/slideMaster"/>
  <Relationship Id="rId1" Target="../media/7.jpg" Type="http://schemas.openxmlformats.org/officeDocument/2006/relationships/image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3" Target="../slideMasters/slideMaster1.xml" Type="http://schemas.openxmlformats.org/officeDocument/2006/relationships/slideMaster"/>
  <Relationship Id="rId2" Target="../media/12.png" Type="http://schemas.openxmlformats.org/officeDocument/2006/relationships/image"/>
  <Relationship Id="rId1" Target="../media/11.png" Type="http://schemas.openxmlformats.org/officeDocument/2006/relationships/image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23.jpg" Type="http://schemas.openxmlformats.org/officeDocument/2006/relationships/image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itle">
  <p:cSld name="Title">
    <p:bg>
      <p:bgPr>
        <a:blipFill>
          <a:blip r:embed="rId1"/>
          <a:stretch/>
        </a:blipFill>
      </p:bgPr>
    </p:bg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" name="Shape 52"/>
          <p:cNvSpPr txBox="false"/>
          <p:nvPr isPhoto="false"/>
        </p:nvSpPr>
        <p:spPr>
          <a:xfrm flipH="false" flipV="false" rot="0"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" name="Shape 53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4" name="Shape 54"/>
          <p:cNvSpPr txBox="false"/>
          <p:nvPr isPhoto="false"/>
        </p:nvSpPr>
        <p:spPr>
          <a:xfrm flipH="false" flipV="false" rot="0"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5" name="Shape 55"/>
          <p:cNvSpPr txBox="true"/>
          <p:nvPr isPhoto="false">
            <p:ph idx="3" type="subTitle"/>
          </p:nvPr>
        </p:nvSpPr>
        <p:spPr>
          <a:xfrm flipH="false" flipV="false" rot="0"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b="true" baseline="0" cap="all" spc="250" sz="1600">
                <a:solidFill>
                  <a:schemeClr val="tx2"/>
                </a:solidFill>
              </a:defRPr>
            </a:lvl1pPr>
            <a:lvl2pPr algn="ctr" indent="0" lvl="1" marL="457200">
              <a:buNone/>
            </a:lvl2pPr>
            <a:lvl3pPr algn="ctr" indent="0" lvl="2" marL="914400">
              <a:buNone/>
            </a:lvl3pPr>
            <a:lvl4pPr algn="ctr" indent="0" lvl="3" marL="1371600">
              <a:buNone/>
            </a:lvl4pPr>
            <a:lvl5pPr algn="ctr" indent="0" lvl="4" marL="1828800">
              <a:buNone/>
            </a:lvl5pPr>
            <a:lvl6pPr algn="ctr" indent="0" lvl="5" marL="2286000">
              <a:buNone/>
            </a:lvl6pPr>
            <a:lvl7pPr algn="ctr" indent="0" lvl="6" marL="2743200">
              <a:buNone/>
            </a:lvl7pPr>
            <a:lvl8pPr algn="ctr" indent="0" lvl="7" marL="3200400">
              <a:buNone/>
            </a:lvl8pPr>
            <a:lvl9pPr algn="ctr" indent="0" lvl="8" marL="3657600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56" name="Shape 56"/>
          <p:cNvSpPr txBox="true"/>
          <p:nvPr isPhoto="false">
            <p:ph idx="2" type="title"/>
          </p:nvPr>
        </p:nvSpPr>
        <p:spPr>
          <a:xfrm flipH="false" flipV="false" rot="0">
            <a:off x="685800" y="381000"/>
            <a:ext cx="7772400" cy="1752600"/>
          </a:xfrm>
          <a:prstGeom prst="rect">
            <a:avLst/>
          </a:prstGeom>
        </p:spPr>
        <p:txBody>
          <a:bodyPr/>
          <a:lstStyle>
            <a:defPPr/>
            <a:lvl1pPr lvl="0">
              <a:defRPr sz="4200">
                <a:solidFill>
                  <a:schemeClr val="accent1"/>
                </a:solidFill>
              </a:defRPr>
            </a:lvl1pPr>
          </a:lstStyle>
          <a:p>
            <a:r>
              <a:t>Образец заголовка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09" name="GroupShape 10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1" name="Picture 11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786438" y="214313"/>
            <a:ext cx="3071812" cy="1593850"/>
          </a:xfrm>
          <a:prstGeom prst="rect">
            <a:avLst/>
          </a:prstGeom>
          <a:ln>
            <a:noFill/>
          </a:ln>
        </p:spPr>
      </p:pic>
      <p:pic>
        <p:nvPicPr>
          <p:cNvPr hidden="false" id="113" name="Picture 11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988175" y="4786313"/>
            <a:ext cx="2155825" cy="2071687"/>
          </a:xfrm>
          <a:prstGeom prst="rect">
            <a:avLst/>
          </a:prstGeom>
          <a:ln>
            <a:noFill/>
          </a:ln>
        </p:spPr>
      </p:pic>
      <p:sp>
        <p:nvSpPr>
          <p:cNvPr hidden="false" id="114" name="Shape 1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15" name="Shape 1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16" name="Shape 1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17" name="Shape 1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bg>
      <p:bgPr>
        <a:blipFill>
          <a:blip r:embed="rId1"/>
          <a:stretch/>
        </a:blipFill>
      </p:bgPr>
    </p:bg>
    <p:spTree>
      <p:nvGrpSpPr>
        <p:cNvPr hidden="false" id="142" name="GroupShape 1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3" name="Shape 143"/>
          <p:cNvSpPr txBox="true"/>
          <p:nvPr isPhoto="false">
            <p:ph idx="4" type="title"/>
          </p:nvPr>
        </p:nvSpPr>
        <p:spPr>
          <a:xfrm flipH="false" flipV="false" rot="0">
            <a:off x="2357421" y="228600"/>
            <a:ext cx="6478603" cy="7588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44" name="Shape 14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145" name="Shape 14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46" name="Shape 146"/>
          <p:cNvSpPr txBox="true"/>
          <p:nvPr isPhoto="false">
            <p:ph idx="12" type="sldNum"/>
          </p:nvPr>
        </p:nvSpPr>
        <p:spPr>
          <a:xfrm flipH="false" flipV="false" rot="0">
            <a:off x="4343400" y="103663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8CADAE">
                    <a:shade val="75000"/>
                  </a:srgbClr>
                </a:solidFill>
              </a:rPr>
              <a:t>‹#›</a:t>
            </a:r>
            <a:endParaRPr>
              <a:solidFill>
                <a:srgbClr val="8CADAE">
                  <a:shade val="75000"/>
                </a:srgbClr>
              </a:solidFill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47" name="GroupShape 1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8" name="Shape 148"/>
          <p:cNvSpPr txBox="true"/>
          <p:nvPr isPhoto="false">
            <p:ph idx="2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49" name="Shape 14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150" name="Shape 15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51" name="Shape 151"/>
          <p:cNvSpPr txBox="true"/>
          <p:nvPr isPhoto="false">
            <p:ph idx="12" type="sldNum"/>
          </p:nvPr>
        </p:nvSpPr>
        <p:spPr>
          <a:xfrm flipH="false" flipV="false" rot="0">
            <a:off x="4343400" y="103663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9BBB59">
                    <a:shade val="75000"/>
                  </a:srgbClr>
                </a:solidFill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73" name="GroupShape 1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5" name="Picture 17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500813" y="296863"/>
            <a:ext cx="2285999" cy="1185862"/>
          </a:xfrm>
          <a:prstGeom prst="rect">
            <a:avLst/>
          </a:prstGeom>
          <a:ln>
            <a:noFill/>
          </a:ln>
        </p:spPr>
      </p:pic>
      <p:pic>
        <p:nvPicPr>
          <p:cNvPr hidden="false" id="177" name="Picture 17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988175" y="4786313"/>
            <a:ext cx="2155825" cy="2071687"/>
          </a:xfrm>
          <a:prstGeom prst="rect">
            <a:avLst/>
          </a:prstGeom>
          <a:ln>
            <a:noFill/>
          </a:ln>
        </p:spPr>
      </p:pic>
      <p:sp>
        <p:nvSpPr>
          <p:cNvPr hidden="false" id="178" name="Shape 17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79" name="Shape 179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80" name="Shape 180"/>
          <p:cNvSpPr txBox="true"/>
          <p:nvPr isPhoto="false">
            <p:ph idx="6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81" name="Shape 18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82" name="Shape 18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83" name="Shape 18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318" name="GroupShape 3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9" name="Shape 319"/>
          <p:cNvSpPr txBox="false"/>
          <p:nvPr isPhoto="false"/>
        </p:nvSpPr>
        <p:spPr>
          <a:xfrm flipH="false" flipV="true" rot="0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0" name="Shape 320"/>
          <p:cNvSpPr txBox="true"/>
          <p:nvPr isPhoto="false">
            <p:ph idx="2" type="title"/>
          </p:nvPr>
        </p:nvSpPr>
        <p:spPr>
          <a:xfrm flipH="false" flipV="false" rot="0">
            <a:off x="301752" y="228600"/>
            <a:ext cx="8534400" cy="7589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21" name="Shape 321"/>
          <p:cNvSpPr txBox="true"/>
          <p:nvPr isPhoto="false">
            <p:ph idx="3" type="body"/>
          </p:nvPr>
        </p:nvSpPr>
        <p:spPr>
          <a:xfrm flipH="false" flipV="false" rot="0"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defPPr/>
            <a:lvl1pPr lvl="0">
              <a:defRPr sz="2500"/>
            </a:lvl1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22" name="Shape 322"/>
          <p:cNvSpPr txBox="true"/>
          <p:nvPr isPhoto="false">
            <p:ph idx="8" type="body"/>
          </p:nvPr>
        </p:nvSpPr>
        <p:spPr>
          <a:xfrm flipH="false" flipV="false" rot="0"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defPPr/>
            <a:lvl1pPr lvl="0">
              <a:defRPr sz="2500"/>
            </a:lvl1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23" name="Shape 323"/>
          <p:cNvSpPr txBox="true"/>
          <p:nvPr isPhoto="false">
            <p:ph idx="10" type="dt"/>
          </p:nvPr>
        </p:nvSpPr>
        <p:spPr>
          <a:xfrm flipH="false" flipV="false" rot="0">
            <a:off x="5791200" y="6410325"/>
            <a:ext cx="3044825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324" name="Shape 3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25" name="Shape 3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9BBB59">
                    <a:shade val="75000"/>
                  </a:srgbClr>
                </a:solidFill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bg>
      <p:bgPr>
        <a:solidFill>
          <a:schemeClr val="bg2"/>
        </a:solidFill>
      </p:bgPr>
    </p:bg>
    <p:spTree>
      <p:nvGrpSpPr>
        <p:cNvPr hidden="false" id="353" name="GroupShape 3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4" name="Shape 354"/>
          <p:cNvSpPr txBox="false"/>
          <p:nvPr isPhoto="false"/>
        </p:nvSpPr>
        <p:spPr>
          <a:xfrm flipH="false" flipV="true" rot="0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5" name="Shape 355"/>
          <p:cNvSpPr txBox="true"/>
          <p:nvPr isPhoto="false">
            <p:ph idx="4" type="title"/>
          </p:nvPr>
        </p:nvSpPr>
        <p:spPr>
          <a:xfrm flipH="false" flipV="false" rot="0">
            <a:off x="2428860" y="228600"/>
            <a:ext cx="6407292" cy="7589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56" name="Shape 356"/>
          <p:cNvSpPr txBox="true"/>
          <p:nvPr isPhoto="false">
            <p:ph idx="5" type="body"/>
          </p:nvPr>
        </p:nvSpPr>
        <p:spPr>
          <a:xfrm flipH="false" flipV="false" rot="0">
            <a:off x="301752" y="2428868"/>
            <a:ext cx="4038600" cy="3624460"/>
          </a:xfrm>
          <a:prstGeom prst="rect">
            <a:avLst/>
          </a:prstGeom>
        </p:spPr>
        <p:txBody>
          <a:bodyPr/>
          <a:lstStyle>
            <a:defPPr/>
            <a:lvl1pPr lvl="0">
              <a:defRPr sz="2500"/>
            </a:lvl1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57" name="Shape 357"/>
          <p:cNvSpPr txBox="true"/>
          <p:nvPr isPhoto="false">
            <p:ph idx="7" type="body"/>
          </p:nvPr>
        </p:nvSpPr>
        <p:spPr>
          <a:xfrm flipH="false" flipV="false" rot="0"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defPPr/>
            <a:lvl1pPr lvl="0">
              <a:defRPr sz="2500"/>
            </a:lvl1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58" name="Shape 358"/>
          <p:cNvSpPr txBox="true"/>
          <p:nvPr isPhoto="false">
            <p:ph idx="10" type="dt"/>
          </p:nvPr>
        </p:nvSpPr>
        <p:spPr>
          <a:xfrm flipH="false" flipV="false" rot="0">
            <a:off x="5791200" y="6410325"/>
            <a:ext cx="3044825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359" name="Shape 35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0" name="Shape 36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8CADAE">
                    <a:shade val="75000"/>
                  </a:srgbClr>
                </a:solidFill>
              </a:rPr>
              <a:t>‹#›</a:t>
            </a:r>
            <a:endParaRPr>
              <a:solidFill>
                <a:srgbClr val="8CADAE">
                  <a:shade val="75000"/>
                </a:srgbClr>
              </a:solidFill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79" name="GroupShape 2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0" name="Shape 28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81" name="Shape 28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82" name="Shape 28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43" name="GroupShape 3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4" name="Shape 344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5" name="Shape 345"/>
          <p:cNvSpPr txBox="false"/>
          <p:nvPr isPhoto="false"/>
        </p:nvSpPr>
        <p:spPr>
          <a:xfrm flipH="false" flipV="false" rot="0"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6" name="Shape 346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7" name="Shape 347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8" name="Shape 348"/>
          <p:cNvSpPr txBox="false"/>
          <p:nvPr isPhoto="false"/>
        </p:nvSpPr>
        <p:spPr>
          <a:xfrm flipH="false" flipV="false" rot="0"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9" name="Shape 349"/>
          <p:cNvSpPr txBox="false"/>
          <p:nvPr isPhoto="false"/>
        </p:nvSpPr>
        <p:spPr>
          <a:xfrm flipH="false" flipV="false" rot="0">
            <a:off x="152400" y="158750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0" name="Shape 35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351" name="Shape 35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52" name="Shape 352"/>
          <p:cNvSpPr txBox="true"/>
          <p:nvPr isPhoto="false">
            <p:ph idx="12" type="sldNum"/>
          </p:nvPr>
        </p:nvSpPr>
        <p:spPr>
          <a:xfrm flipH="false" flipV="false" rot="0">
            <a:off x="4267200" y="6324600"/>
            <a:ext cx="609600" cy="441325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rgbClr val="FFFFFF"/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blank">
  <p:cSld name="Blank">
    <p:spTree>
      <p:nvGrpSpPr>
        <p:cNvPr hidden="false" id="361" name="GroupShape 3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2" name="Shape 362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3" name="Shape 363"/>
          <p:cNvSpPr txBox="false"/>
          <p:nvPr isPhoto="false"/>
        </p:nvSpPr>
        <p:spPr>
          <a:xfrm flipH="false" flipV="false" rot="0"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4" name="Shape 364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5" name="Shape 365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6" name="Shape 366"/>
          <p:cNvSpPr txBox="false"/>
          <p:nvPr isPhoto="false"/>
        </p:nvSpPr>
        <p:spPr>
          <a:xfrm flipH="false" flipV="false" rot="0"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7" name="Shape 367"/>
          <p:cNvSpPr txBox="false"/>
          <p:nvPr isPhoto="false"/>
        </p:nvSpPr>
        <p:spPr>
          <a:xfrm flipH="false" flipV="false" rot="0">
            <a:off x="152400" y="158750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8" name="Shape 36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369" name="Shape 36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70" name="Shape 370"/>
          <p:cNvSpPr txBox="true"/>
          <p:nvPr isPhoto="false">
            <p:ph idx="12" type="sldNum"/>
          </p:nvPr>
        </p:nvSpPr>
        <p:spPr>
          <a:xfrm flipH="false" flipV="false" rot="0">
            <a:off x="4267200" y="6324600"/>
            <a:ext cx="609600" cy="441325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rgbClr val="FFFFFF"/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195" name="GroupShape 1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6" name="Shape 196"/>
          <p:cNvSpPr txBox="false"/>
          <p:nvPr isPhoto="false"/>
        </p:nvSpPr>
        <p:spPr>
          <a:xfrm flipH="false" flipV="true" rot="0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7" name="Shape 197"/>
          <p:cNvSpPr txBox="false"/>
          <p:nvPr isPhoto="false"/>
        </p:nvSpPr>
        <p:spPr>
          <a:xfrm flipH="false" flipV="false" rot="0"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8" name="Shape 198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9" name="Shape 199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0" name="Shape 200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1" name="Shape 201"/>
          <p:cNvSpPr txBox="false"/>
          <p:nvPr isPhoto="false"/>
        </p:nvSpPr>
        <p:spPr>
          <a:xfrm flipH="false" flipV="false" rot="0"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2" name="Shape 202"/>
          <p:cNvSpPr txBox="false"/>
          <p:nvPr isPhoto="false"/>
        </p:nvSpPr>
        <p:spPr>
          <a:xfrm flipH="false" flipV="false" rot="0"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3" name="Shape 203"/>
          <p:cNvSpPr txBox="false"/>
          <p:nvPr isPhoto="false"/>
        </p:nvSpPr>
        <p:spPr>
          <a:xfrm flipH="false" flipV="false" rot="0">
            <a:off x="152400" y="1279525"/>
            <a:ext cx="8832850" cy="0"/>
          </a:xfrm>
          <a:prstGeom prst="line">
            <a:avLst/>
          </a:prstGeom>
          <a:noFill/>
          <a:ln w="11430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4" name="Shape 204"/>
          <p:cNvSpPr txBox="false"/>
          <p:nvPr isPhoto="false"/>
        </p:nvSpPr>
        <p:spPr>
          <a:xfrm flipH="false" flipV="false" rot="0"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5" name="Shape 205"/>
          <p:cNvSpPr txBox="false"/>
          <p:nvPr isPhoto="false"/>
        </p:nvSpPr>
        <p:spPr>
          <a:xfrm flipH="false" flipV="false" rot="0"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6" name="Shape 206"/>
          <p:cNvSpPr txBox="false"/>
          <p:nvPr isPhoto="false"/>
        </p:nvSpPr>
        <p:spPr>
          <a:xfrm flipH="false" flipV="false" rot="0"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7" name="Shape 207"/>
          <p:cNvSpPr txBox="true"/>
          <p:nvPr isPhoto="false">
            <p:ph idx="3" type="body"/>
          </p:nvPr>
        </p:nvSpPr>
        <p:spPr>
          <a:xfrm flipH="false" flipV="false" rot="0">
            <a:off x="301752" y="1524000"/>
            <a:ext cx="4040188" cy="732974"/>
          </a:xfrm>
          <a:prstGeom prst="rect">
            <a:avLst/>
          </a:prstGeom>
          <a:noFill/>
          <a:ln w="15875">
            <a:solidFill>
              <a:schemeClr val="lt1"/>
            </a:solidFill>
            <a:prstDash val="solid"/>
          </a:ln>
        </p:spPr>
        <p:txBody>
          <a:bodyPr anchor="ctr">
            <a:noAutofit/>
          </a:bodyPr>
          <a:lstStyle>
            <a:defPPr/>
            <a:lvl1pPr indent="0" lvl="0" marL="0">
              <a:buNone/>
              <a:defRPr b="true" sz="2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lvl="1">
              <a:buNone/>
              <a:defRPr b="true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lvl="2">
              <a:buNone/>
              <a:defRPr b="true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lvl="3">
              <a:buNone/>
              <a:defRPr b="true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lvl="4">
              <a:buNone/>
              <a:defRPr b="true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08" name="Shape 208"/>
          <p:cNvSpPr txBox="true"/>
          <p:nvPr isPhoto="false">
            <p:ph idx="9" type="body"/>
          </p:nvPr>
        </p:nvSpPr>
        <p:spPr>
          <a:xfrm flipH="false" flipV="false" rot="0">
            <a:off x="4791330" y="1524000"/>
            <a:ext cx="4041775" cy="731520"/>
          </a:xfrm>
          <a:prstGeom prst="rect">
            <a:avLst/>
          </a:prstGeom>
          <a:noFill/>
          <a:ln w="15875">
            <a:solidFill>
              <a:schemeClr val="lt1"/>
            </a:solidFill>
            <a:prstDash val="solid"/>
          </a:ln>
        </p:spPr>
        <p:txBody>
          <a:bodyPr anchor="ctr">
            <a:noAutofit/>
          </a:bodyPr>
          <a:lstStyle>
            <a:defPPr/>
            <a:lvl1pPr indent="0" lvl="0" marL="0">
              <a:buNone/>
              <a:defRPr b="true"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lvl="1">
              <a:buNone/>
              <a:defRPr b="true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lvl="2">
              <a:buNone/>
              <a:defRPr b="true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lvl="3">
              <a:buNone/>
              <a:defRPr b="true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lvl="4">
              <a:buNone/>
              <a:defRPr b="true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09" name="Shape 209"/>
          <p:cNvSpPr txBox="true"/>
          <p:nvPr isPhoto="false">
            <p:ph idx="8" type="body"/>
          </p:nvPr>
        </p:nvSpPr>
        <p:spPr>
          <a:xfrm flipH="false" flipV="false" rot="0">
            <a:off x="301752" y="2471383"/>
            <a:ext cx="4041648" cy="381840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0" name="Shape 210"/>
          <p:cNvSpPr txBox="true"/>
          <p:nvPr isPhoto="false">
            <p:ph idx="10" type="body"/>
          </p:nvPr>
        </p:nvSpPr>
        <p:spPr>
          <a:xfrm flipH="false" flipV="false" rot="0">
            <a:off x="4800600" y="2471383"/>
            <a:ext cx="4038600" cy="382219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1" name="Shape 211"/>
          <p:cNvSpPr txBox="true"/>
          <p:nvPr isPhoto="false">
            <p:ph idx="2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12" name="Shape 21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213" name="Shape 213"/>
          <p:cNvSpPr txBox="true"/>
          <p:nvPr isPhoto="false">
            <p:ph idx="11" type="ftr"/>
          </p:nvPr>
        </p:nvSpPr>
        <p:spPr>
          <a:xfrm flipH="false" flipV="false" rot="0">
            <a:off x="304800" y="6410325"/>
            <a:ext cx="35814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14" name="Shape 214"/>
          <p:cNvSpPr txBox="true"/>
          <p:nvPr isPhoto="false">
            <p:ph idx="12" type="sldNum"/>
          </p:nvPr>
        </p:nvSpPr>
        <p:spPr>
          <a:xfrm flipH="false" flipV="false" rot="0">
            <a:off x="4343400" y="104298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algn="ctr" lvl="0"/>
          </a:lstStyle>
          <a:p>
            <a:r>
              <a:rPr>
                <a:solidFill>
                  <a:srgbClr val="9BBB59">
                    <a:shade val="75000"/>
                  </a:srgbClr>
                </a:solidFill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bg>
      <p:bgPr>
        <a:blipFill>
          <a:blip r:embed="rId1"/>
          <a:stretch>
            <a:fillRect b="0" l="-11000" r="-11000" t="0"/>
          </a:stretch>
        </a:blipFill>
      </p:bgPr>
    </p:bg>
    <p:spTree>
      <p:nvGrpSpPr>
        <p:cNvPr hidden="false" id="184" name="GroupShape 1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5" name="Shape 185"/>
          <p:cNvSpPr txBox="true"/>
          <p:nvPr isPhoto="false">
            <p:ph idx="0" type="title"/>
          </p:nvPr>
        </p:nvSpPr>
        <p:spPr>
          <a:xfrm flipH="false" flipV="false" rot="0">
            <a:off x="857224" y="285728"/>
            <a:ext cx="7772400" cy="1470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0"/>
          <a:fontRef idx="none"/>
        </p:style>
        <p:txBody>
          <a:bodyPr/>
          <a:lstStyle>
            <a:defPPr/>
            <a:lvl1pPr lvl="0">
              <a:defRPr>
                <a:solidFill>
                  <a:srgbClr val="FFFF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86" name="Shape 186"/>
          <p:cNvSpPr txBox="true"/>
          <p:nvPr isPhoto="false">
            <p:ph idx="1" type="subTitle"/>
          </p:nvPr>
        </p:nvSpPr>
        <p:spPr>
          <a:xfrm flipH="false" flipV="false" rot="0">
            <a:off x="1571604" y="2000239"/>
            <a:ext cx="6400800" cy="7858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0"/>
          <a:fontRef idx="none"/>
        </p:style>
        <p:txBody>
          <a:bodyPr/>
          <a:lstStyle>
            <a:defPPr/>
            <a:lvl1pPr algn="ctr" indent="0" lvl="0" marL="0">
              <a:buNone/>
              <a:defRPr>
                <a:solidFill>
                  <a:srgbClr val="FF0000"/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251" name="GroupShape 2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53" name="Picture 25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000750" y="214313"/>
            <a:ext cx="2857500" cy="1482725"/>
          </a:xfrm>
          <a:prstGeom prst="rect">
            <a:avLst/>
          </a:prstGeom>
          <a:ln>
            <a:noFill/>
          </a:ln>
        </p:spPr>
      </p:pic>
      <p:pic>
        <p:nvPicPr>
          <p:cNvPr hidden="false" id="255" name="Picture 25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988175" y="4786313"/>
            <a:ext cx="2155825" cy="2071687"/>
          </a:xfrm>
          <a:prstGeom prst="rect">
            <a:avLst/>
          </a:prstGeom>
          <a:ln>
            <a:noFill/>
          </a:ln>
        </p:spPr>
      </p:pic>
      <p:sp>
        <p:nvSpPr>
          <p:cNvPr hidden="false" id="256" name="Shape 25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57" name="Shape 257"/>
          <p:cNvSpPr txBox="true"/>
          <p:nvPr isPhoto="false">
            <p:ph idx="1" type="body"/>
          </p:nvPr>
        </p:nvSpPr>
        <p:spPr>
          <a:xfrm flipH="false" flipV="false" rot="0"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58" name="Shape 258"/>
          <p:cNvSpPr txBox="true"/>
          <p:nvPr isPhoto="false">
            <p:ph idx="6" type="body"/>
          </p:nvPr>
        </p:nvSpPr>
        <p:spPr>
          <a:xfrm flipH="false" flipV="false" rot="0"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59" name="Shape 259"/>
          <p:cNvSpPr txBox="true"/>
          <p:nvPr isPhoto="false">
            <p:ph idx="11" type="body"/>
          </p:nvPr>
        </p:nvSpPr>
        <p:spPr>
          <a:xfrm flipH="false" flipV="false" rot="0"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60" name="Shape 260"/>
          <p:cNvSpPr txBox="true"/>
          <p:nvPr isPhoto="false">
            <p:ph idx="12" type="body"/>
          </p:nvPr>
        </p:nvSpPr>
        <p:spPr>
          <a:xfrm flipH="false" flipV="false" rot="0"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61" name="Shape 2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62" name="Shape 2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63" name="Shape 2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woTxTwoObj">
  <p:cSld name="Comparison">
    <p:bg>
      <p:bgPr>
        <a:solidFill>
          <a:schemeClr val="bg2"/>
        </a:solidFill>
      </p:bgPr>
    </p:bg>
    <p:spTree>
      <p:nvGrpSpPr>
        <p:cNvPr hidden="false" id="283" name="GroupShape 2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4" name="Shape 284"/>
          <p:cNvSpPr txBox="false"/>
          <p:nvPr isPhoto="false"/>
        </p:nvSpPr>
        <p:spPr>
          <a:xfrm flipH="false" flipV="true" rot="0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5" name="Shape 285"/>
          <p:cNvSpPr txBox="false"/>
          <p:nvPr isPhoto="false"/>
        </p:nvSpPr>
        <p:spPr>
          <a:xfrm flipH="false" flipV="false" rot="0"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6" name="Shape 286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7" name="Shape 287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8" name="Shape 288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9" name="Shape 289"/>
          <p:cNvSpPr txBox="false"/>
          <p:nvPr isPhoto="false"/>
        </p:nvSpPr>
        <p:spPr>
          <a:xfrm flipH="false" flipV="false" rot="0"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90" name="Shape 290"/>
          <p:cNvSpPr txBox="false"/>
          <p:nvPr isPhoto="false"/>
        </p:nvSpPr>
        <p:spPr>
          <a:xfrm flipH="false" flipV="false" rot="0"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91" name="Shape 291"/>
          <p:cNvSpPr txBox="false"/>
          <p:nvPr isPhoto="false"/>
        </p:nvSpPr>
        <p:spPr>
          <a:xfrm flipH="false" flipV="false" rot="0">
            <a:off x="152400" y="1279525"/>
            <a:ext cx="8832850" cy="0"/>
          </a:xfrm>
          <a:prstGeom prst="line">
            <a:avLst/>
          </a:prstGeom>
          <a:noFill/>
          <a:ln w="11430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92" name="Shape 292"/>
          <p:cNvSpPr txBox="false"/>
          <p:nvPr isPhoto="false"/>
        </p:nvSpPr>
        <p:spPr>
          <a:xfrm flipH="false" flipV="false" rot="0"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93" name="Shape 293"/>
          <p:cNvSpPr txBox="false"/>
          <p:nvPr isPhoto="false"/>
        </p:nvSpPr>
        <p:spPr>
          <a:xfrm flipH="false" flipV="false" rot="0"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94" name="Shape 294"/>
          <p:cNvSpPr txBox="false"/>
          <p:nvPr isPhoto="false"/>
        </p:nvSpPr>
        <p:spPr>
          <a:xfrm flipH="false" flipV="false" rot="0"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95" name="Shape 295"/>
          <p:cNvSpPr txBox="true"/>
          <p:nvPr isPhoto="false">
            <p:ph idx="5" type="body"/>
          </p:nvPr>
        </p:nvSpPr>
        <p:spPr>
          <a:xfrm flipH="false" flipV="false" rot="0">
            <a:off x="301752" y="1524000"/>
            <a:ext cx="4040188" cy="732974"/>
          </a:xfrm>
          <a:prstGeom prst="rect">
            <a:avLst/>
          </a:prstGeom>
          <a:noFill/>
          <a:ln w="15875">
            <a:solidFill>
              <a:schemeClr val="lt1"/>
            </a:solidFill>
            <a:prstDash val="solid"/>
          </a:ln>
        </p:spPr>
        <p:txBody>
          <a:bodyPr anchor="ctr">
            <a:noAutofit/>
          </a:bodyPr>
          <a:lstStyle>
            <a:defPPr/>
            <a:lvl1pPr indent="0" lvl="0" marL="0">
              <a:buNone/>
              <a:defRPr b="true" sz="2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lvl="1">
              <a:buNone/>
              <a:defRPr b="true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lvl="2">
              <a:buNone/>
              <a:defRPr b="true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lvl="3">
              <a:buNone/>
              <a:defRPr b="true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lvl="4">
              <a:buNone/>
              <a:defRPr b="true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96" name="Shape 296"/>
          <p:cNvSpPr txBox="true"/>
          <p:nvPr isPhoto="false">
            <p:ph idx="13" type="body"/>
          </p:nvPr>
        </p:nvSpPr>
        <p:spPr>
          <a:xfrm flipH="false" flipV="false" rot="0">
            <a:off x="4791330" y="1524000"/>
            <a:ext cx="4041775" cy="731520"/>
          </a:xfrm>
          <a:prstGeom prst="rect">
            <a:avLst/>
          </a:prstGeom>
          <a:noFill/>
          <a:ln w="15875">
            <a:solidFill>
              <a:schemeClr val="lt1"/>
            </a:solidFill>
            <a:prstDash val="solid"/>
          </a:ln>
        </p:spPr>
        <p:txBody>
          <a:bodyPr anchor="ctr">
            <a:noAutofit/>
          </a:bodyPr>
          <a:lstStyle>
            <a:defPPr/>
            <a:lvl1pPr indent="0" lvl="0" marL="0">
              <a:buNone/>
              <a:defRPr b="true"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lvl="1">
              <a:buNone/>
              <a:defRPr b="true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lvl="2">
              <a:buNone/>
              <a:defRPr b="true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lvl="3">
              <a:buNone/>
              <a:defRPr b="true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lvl="4">
              <a:buNone/>
              <a:defRPr b="true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97" name="Shape 297"/>
          <p:cNvSpPr txBox="true"/>
          <p:nvPr isPhoto="false">
            <p:ph idx="7" type="body"/>
          </p:nvPr>
        </p:nvSpPr>
        <p:spPr>
          <a:xfrm flipH="false" flipV="false" rot="0">
            <a:off x="301752" y="2471383"/>
            <a:ext cx="4041648" cy="381840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98" name="Shape 298"/>
          <p:cNvSpPr txBox="true"/>
          <p:nvPr isPhoto="false">
            <p:ph idx="14" type="body"/>
          </p:nvPr>
        </p:nvSpPr>
        <p:spPr>
          <a:xfrm flipH="false" flipV="false" rot="0">
            <a:off x="4800600" y="2471383"/>
            <a:ext cx="4038600" cy="382219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99" name="Shape 299"/>
          <p:cNvSpPr txBox="true"/>
          <p:nvPr isPhoto="false">
            <p:ph idx="4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00" name="Shape 30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301" name="Shape 301"/>
          <p:cNvSpPr txBox="true"/>
          <p:nvPr isPhoto="false">
            <p:ph idx="11" type="ftr"/>
          </p:nvPr>
        </p:nvSpPr>
        <p:spPr>
          <a:xfrm flipH="false" flipV="false" rot="0">
            <a:off x="304800" y="6410325"/>
            <a:ext cx="35814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02" name="Shape 302"/>
          <p:cNvSpPr txBox="true"/>
          <p:nvPr isPhoto="false">
            <p:ph idx="12" type="sldNum"/>
          </p:nvPr>
        </p:nvSpPr>
        <p:spPr>
          <a:xfrm flipH="false" flipV="false" rot="0">
            <a:off x="4343400" y="104298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algn="ctr" lvl="0"/>
          </a:lstStyle>
          <a:p>
            <a:r>
              <a:rPr>
                <a:solidFill>
                  <a:srgbClr val="8CADAE">
                    <a:shade val="75000"/>
                  </a:srgbClr>
                </a:solidFill>
              </a:rPr>
              <a:t>‹#›</a:t>
            </a:r>
            <a:endParaRPr>
              <a:solidFill>
                <a:srgbClr val="8CADAE">
                  <a:shade val="75000"/>
                </a:srgbClr>
              </a:solidFill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1" name="Picture 4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499225" y="0"/>
            <a:ext cx="2644775" cy="1371600"/>
          </a:xfrm>
          <a:prstGeom prst="rect">
            <a:avLst/>
          </a:prstGeom>
          <a:ln>
            <a:noFill/>
          </a:ln>
        </p:spPr>
      </p:pic>
      <p:pic>
        <p:nvPicPr>
          <p:cNvPr hidden="false" id="43" name="Picture 4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988175" y="4786313"/>
            <a:ext cx="2155825" cy="2071687"/>
          </a:xfrm>
          <a:prstGeom prst="rect">
            <a:avLst/>
          </a:prstGeom>
          <a:ln>
            <a:noFill/>
          </a:ln>
        </p:spPr>
      </p:pic>
      <p:sp>
        <p:nvSpPr>
          <p:cNvPr hidden="false" id="44" name="Shape 44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6" type="body"/>
          </p:nvPr>
        </p:nvSpPr>
        <p:spPr>
          <a:xfrm flipH="false" flipV="false" rot="0"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8" name="Shape 4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118" name="GroupShape 1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2" name="Shape 122"/>
          <p:cNvSpPr txBox="false"/>
          <p:nvPr isPhoto="false"/>
        </p:nvSpPr>
        <p:spPr>
          <a:xfrm flipH="false" flipV="false" rot="0"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6" name="Shape 126"/>
          <p:cNvSpPr txBox="false"/>
          <p:nvPr isPhoto="false"/>
        </p:nvSpPr>
        <p:spPr>
          <a:xfrm flipH="false" flipV="false" rot="0">
            <a:off x="152400" y="533400"/>
            <a:ext cx="8832850" cy="0"/>
          </a:xfrm>
          <a:prstGeom prst="line">
            <a:avLst/>
          </a:prstGeom>
          <a:noFill/>
          <a:ln w="11430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8" name="Shape 128"/>
          <p:cNvSpPr txBox="false"/>
          <p:nvPr isPhoto="false"/>
        </p:nvSpPr>
        <p:spPr>
          <a:xfrm flipH="false" flipV="false" rot="0"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9" name="Shape 129"/>
          <p:cNvSpPr txBox="false"/>
          <p:nvPr isPhoto="false"/>
        </p:nvSpPr>
        <p:spPr>
          <a:xfrm flipH="false" flipV="false" rot="0"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0" name="Shape 130"/>
          <p:cNvSpPr txBox="true"/>
          <p:nvPr isPhoto="false">
            <p:ph idx="2" type="title"/>
          </p:nvPr>
        </p:nvSpPr>
        <p:spPr>
          <a:xfrm flipH="false" flipV="false" rot="0">
            <a:off x="381000" y="914400"/>
            <a:ext cx="2362200" cy="9906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l" lvl="0">
              <a:buNone/>
              <a:defRPr b="true" sz="22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31" name="Shape 131"/>
          <p:cNvSpPr txBox="true"/>
          <p:nvPr isPhoto="false">
            <p:ph idx="8" type="body"/>
          </p:nvPr>
        </p:nvSpPr>
        <p:spPr>
          <a:xfrm flipH="false" flipV="false" rot="0"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32" name="Shape 132"/>
          <p:cNvSpPr txBox="true"/>
          <p:nvPr isPhoto="false">
            <p:ph idx="3" type="body"/>
          </p:nvPr>
        </p:nvSpPr>
        <p:spPr>
          <a:xfrm flipH="false" flipV="false" rot="0">
            <a:off x="3124200" y="685800"/>
            <a:ext cx="5638800" cy="54102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33" name="Shape 133"/>
          <p:cNvSpPr txBox="true"/>
          <p:nvPr isPhoto="false">
            <p:ph idx="12" type="sldNum"/>
          </p:nvPr>
        </p:nvSpPr>
        <p:spPr>
          <a:xfrm flipH="false" flipV="false" rot="0"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>
                <a:solidFill>
                  <a:srgbClr val="9BBB59">
                    <a:shade val="75000"/>
                  </a:srgbClr>
                </a:solidFill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hidden="false" id="134" name="Shape 1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135" name="Shape 135"/>
          <p:cNvSpPr txBox="true"/>
          <p:nvPr isPhoto="false">
            <p:ph idx="11" type="ftr"/>
          </p:nvPr>
        </p:nvSpPr>
        <p:spPr>
          <a:xfrm flipH="false" flipV="false" rot="0">
            <a:off x="301625" y="6410325"/>
            <a:ext cx="3382963" cy="36671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objTx">
  <p:cSld name="Title, Text and Object">
    <p:spTree>
      <p:nvGrpSpPr>
        <p:cNvPr hidden="false" id="233" name="GroupShape 2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4" name="Shape 234"/>
          <p:cNvSpPr txBox="false"/>
          <p:nvPr isPhoto="false"/>
        </p:nvSpPr>
        <p:spPr>
          <a:xfrm flipH="false" flipV="false" rot="0"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5" name="Shape 235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6" name="Shape 236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7" name="Shape 237"/>
          <p:cNvSpPr txBox="false"/>
          <p:nvPr isPhoto="false"/>
        </p:nvSpPr>
        <p:spPr>
          <a:xfrm flipH="false" flipV="false" rot="0"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8" name="Shape 238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9" name="Shape 239"/>
          <p:cNvSpPr txBox="false"/>
          <p:nvPr isPhoto="false"/>
        </p:nvSpPr>
        <p:spPr>
          <a:xfrm flipH="false" flipV="false" rot="0"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0" name="Shape 240"/>
          <p:cNvSpPr txBox="false"/>
          <p:nvPr isPhoto="false"/>
        </p:nvSpPr>
        <p:spPr>
          <a:xfrm flipH="false" flipV="false" rot="0"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41" name="Shape 241"/>
          <p:cNvSpPr txBox="false"/>
          <p:nvPr isPhoto="false"/>
        </p:nvSpPr>
        <p:spPr>
          <a:xfrm flipH="false" flipV="false" rot="0">
            <a:off x="152400" y="533400"/>
            <a:ext cx="8832850" cy="0"/>
          </a:xfrm>
          <a:prstGeom prst="line">
            <a:avLst/>
          </a:prstGeom>
          <a:noFill/>
          <a:ln w="11430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42" name="Shape 242"/>
          <p:cNvSpPr txBox="false"/>
          <p:nvPr isPhoto="false"/>
        </p:nvSpPr>
        <p:spPr>
          <a:xfrm flipH="false" flipV="false" rot="0"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3" name="Shape 243"/>
          <p:cNvSpPr txBox="false"/>
          <p:nvPr isPhoto="false"/>
        </p:nvSpPr>
        <p:spPr>
          <a:xfrm flipH="false" flipV="false" rot="0"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4" name="Shape 244"/>
          <p:cNvSpPr txBox="false"/>
          <p:nvPr isPhoto="false"/>
        </p:nvSpPr>
        <p:spPr>
          <a:xfrm flipH="false" flipV="false" rot="0"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45" name="Shape 245"/>
          <p:cNvSpPr txBox="true"/>
          <p:nvPr isPhoto="false">
            <p:ph idx="4" type="title"/>
          </p:nvPr>
        </p:nvSpPr>
        <p:spPr>
          <a:xfrm flipH="false" flipV="false" rot="0">
            <a:off x="381000" y="914400"/>
            <a:ext cx="2362200" cy="9906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l" lvl="0">
              <a:buNone/>
              <a:defRPr b="true" sz="22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46" name="Shape 246"/>
          <p:cNvSpPr txBox="true"/>
          <p:nvPr isPhoto="false">
            <p:ph idx="7" type="body"/>
          </p:nvPr>
        </p:nvSpPr>
        <p:spPr>
          <a:xfrm flipH="false" flipV="false" rot="0"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47" name="Shape 247"/>
          <p:cNvSpPr txBox="true"/>
          <p:nvPr isPhoto="false">
            <p:ph idx="5" type="body"/>
          </p:nvPr>
        </p:nvSpPr>
        <p:spPr>
          <a:xfrm flipH="false" flipV="false" rot="0">
            <a:off x="3124200" y="685800"/>
            <a:ext cx="5638800" cy="54102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48" name="Shape 248"/>
          <p:cNvSpPr txBox="true"/>
          <p:nvPr isPhoto="false">
            <p:ph idx="12" type="sldNum"/>
          </p:nvPr>
        </p:nvSpPr>
        <p:spPr>
          <a:xfrm flipH="false" flipV="false" rot="0"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>
                <a:solidFill>
                  <a:srgbClr val="8CADAE">
                    <a:shade val="75000"/>
                  </a:srgbClr>
                </a:solidFill>
              </a:rPr>
              <a:t>‹#›</a:t>
            </a:r>
            <a:endParaRPr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hidden="false" id="249" name="Shape 24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250" name="Shape 250"/>
          <p:cNvSpPr txBox="true"/>
          <p:nvPr isPhoto="false">
            <p:ph idx="11" type="ftr"/>
          </p:nvPr>
        </p:nvSpPr>
        <p:spPr>
          <a:xfrm flipH="false" flipV="false" rot="0">
            <a:off x="301625" y="6410325"/>
            <a:ext cx="3382963" cy="36671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picTx">
  <p:cSld name="Title and Picture">
    <p:spTree>
      <p:nvGrpSpPr>
        <p:cNvPr hidden="false" id="91" name="GroupShape 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152400" y="533400"/>
            <a:ext cx="8832850" cy="0"/>
          </a:xfrm>
          <a:prstGeom prst="line">
            <a:avLst/>
          </a:prstGeom>
          <a:noFill/>
          <a:ln w="11430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3" name="Shape 93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4" name="Shape 94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5" name="Shape 95"/>
          <p:cNvSpPr txBox="false"/>
          <p:nvPr isPhoto="false"/>
        </p:nvSpPr>
        <p:spPr>
          <a:xfrm flipH="false" flipV="false" rot="0"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6" name="Shape 96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8" name="Shape 98"/>
          <p:cNvSpPr txBox="false"/>
          <p:nvPr isPhoto="false"/>
        </p:nvSpPr>
        <p:spPr>
          <a:xfrm flipH="false" flipV="false" rot="0"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9" name="Shape 99"/>
          <p:cNvSpPr txBox="false"/>
          <p:nvPr isPhoto="false"/>
        </p:nvSpPr>
        <p:spPr>
          <a:xfrm flipH="false" flipV="false" rot="0"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0" name="Shape 100"/>
          <p:cNvSpPr txBox="false"/>
          <p:nvPr isPhoto="false"/>
        </p:nvSpPr>
        <p:spPr>
          <a:xfrm flipH="false" flipV="false" rot="0"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3" name="Shape 103"/>
          <p:cNvSpPr txBox="true"/>
          <p:nvPr isPhoto="false">
            <p:ph idx="4" type="title"/>
          </p:nvPr>
        </p:nvSpPr>
        <p:spPr>
          <a:xfrm flipH="false" flipV="false" rot="0"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algn="l" lvl="0">
              <a:buNone/>
              <a:defRPr b="true" sz="2400">
                <a:solidFill>
                  <a:schemeClr val="tx2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04" name="Shape 104"/>
          <p:cNvSpPr txBox="true"/>
          <p:nvPr isPhoto="false">
            <p:ph idx="5" type="body"/>
          </p:nvPr>
        </p:nvSpPr>
        <p:spPr>
          <a:xfrm flipH="false" flipV="false" rot="0">
            <a:off x="3000375" y="609600"/>
            <a:ext cx="5867400" cy="42672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indent="0" lvl="0" marL="0">
              <a:buNone/>
              <a:defRPr sz="3200"/>
            </a:lvl1pPr>
          </a:lstStyle>
          <a:p>
            <a:pPr lvl="0"/>
            <a:r>
              <a:t>Вставка рисунка</a:t>
            </a:r>
          </a:p>
        </p:txBody>
      </p:sp>
      <p:sp>
        <p:nvSpPr>
          <p:cNvPr hidden="false" id="105" name="Shape 105"/>
          <p:cNvSpPr txBox="true"/>
          <p:nvPr isPhoto="false">
            <p:ph idx="7" type="body"/>
          </p:nvPr>
        </p:nvSpPr>
        <p:spPr>
          <a:xfrm flipH="false" flipV="false" rot="0"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06" name="Shape 106"/>
          <p:cNvSpPr txBox="true"/>
          <p:nvPr isPhoto="false">
            <p:ph idx="12" type="sldNum"/>
          </p:nvPr>
        </p:nvSpPr>
        <p:spPr>
          <a:xfrm flipH="false" flipV="false" rot="0"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8CADAE">
                    <a:shade val="75000"/>
                  </a:srgbClr>
                </a:solidFill>
              </a:rPr>
              <a:t>‹#›</a:t>
            </a:r>
            <a:endParaRPr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hidden="false" id="107" name="Shape 107"/>
          <p:cNvSpPr txBox="true"/>
          <p:nvPr isPhoto="false">
            <p:ph idx="10" type="dt"/>
          </p:nvPr>
        </p:nvSpPr>
        <p:spPr>
          <a:xfrm flipH="false" flipV="false" rot="0">
            <a:off x="5788025" y="6405563"/>
            <a:ext cx="3044825" cy="36512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108" name="Shape 108"/>
          <p:cNvSpPr txBox="true"/>
          <p:nvPr isPhoto="false">
            <p:ph idx="11" type="ftr"/>
          </p:nvPr>
        </p:nvSpPr>
        <p:spPr>
          <a:xfrm flipH="false" flipV="false" rot="0">
            <a:off x="301625" y="6410325"/>
            <a:ext cx="3584575" cy="36671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162" name="GroupShape 1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4" name="Picture 16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215063" y="214313"/>
            <a:ext cx="2705099" cy="1403350"/>
          </a:xfrm>
          <a:prstGeom prst="rect">
            <a:avLst/>
          </a:prstGeom>
          <a:ln>
            <a:noFill/>
          </a:ln>
        </p:spPr>
      </p:pic>
      <p:pic>
        <p:nvPicPr>
          <p:cNvPr hidden="false" id="166" name="Picture 16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988175" y="4786313"/>
            <a:ext cx="2155825" cy="2071687"/>
          </a:xfrm>
          <a:prstGeom prst="rect">
            <a:avLst/>
          </a:prstGeom>
          <a:ln>
            <a:noFill/>
          </a:ln>
        </p:spPr>
      </p:pic>
      <p:sp>
        <p:nvSpPr>
          <p:cNvPr hidden="false" id="167" name="Shape 167"/>
          <p:cNvSpPr txBox="true"/>
          <p:nvPr isPhoto="false">
            <p:ph idx="0" type="title"/>
          </p:nvPr>
        </p:nvSpPr>
        <p:spPr>
          <a:xfrm flipH="false" flipV="false" rot="0"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68" name="Shape 168"/>
          <p:cNvSpPr txBox="true"/>
          <p:nvPr isPhoto="false">
            <p:ph idx="1" type="body"/>
          </p:nvPr>
        </p:nvSpPr>
        <p:spPr>
          <a:xfrm flipH="false" flipV="false" rot="0">
            <a:off x="1792288" y="612775"/>
            <a:ext cx="5486400" cy="41148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>
            <a:pPr lvl="0"/>
            <a:r>
              <a:t>Вставка рисунка</a:t>
            </a:r>
          </a:p>
        </p:txBody>
      </p:sp>
      <p:sp>
        <p:nvSpPr>
          <p:cNvPr hidden="false" id="169" name="Shape 169"/>
          <p:cNvSpPr txBox="true"/>
          <p:nvPr isPhoto="false">
            <p:ph idx="6" type="body"/>
          </p:nvPr>
        </p:nvSpPr>
        <p:spPr>
          <a:xfrm flipH="false" flipV="false" rot="0"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70" name="Shape 17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71" name="Shape 17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72" name="Shape 17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215" name="GroupShape 2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6" name="Shape 216"/>
          <p:cNvSpPr txBox="false"/>
          <p:nvPr isPhoto="false"/>
        </p:nvSpPr>
        <p:spPr>
          <a:xfrm flipH="false" flipV="false" rot="0">
            <a:off x="152400" y="533400"/>
            <a:ext cx="8832850" cy="0"/>
          </a:xfrm>
          <a:prstGeom prst="line">
            <a:avLst/>
          </a:prstGeom>
          <a:noFill/>
          <a:ln w="11430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7" name="Shape 217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8" name="Shape 218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9" name="Shape 219"/>
          <p:cNvSpPr txBox="false"/>
          <p:nvPr isPhoto="false"/>
        </p:nvSpPr>
        <p:spPr>
          <a:xfrm flipH="false" flipV="false" rot="0"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0" name="Shape 220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1" name="Shape 221"/>
          <p:cNvSpPr txBox="false"/>
          <p:nvPr isPhoto="false"/>
        </p:nvSpPr>
        <p:spPr>
          <a:xfrm flipH="false" flipV="false" rot="0"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2" name="Shape 222"/>
          <p:cNvSpPr txBox="false"/>
          <p:nvPr isPhoto="false"/>
        </p:nvSpPr>
        <p:spPr>
          <a:xfrm flipH="false" flipV="false" rot="0"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3" name="Shape 223"/>
          <p:cNvSpPr txBox="false"/>
          <p:nvPr isPhoto="false"/>
        </p:nvSpPr>
        <p:spPr>
          <a:xfrm flipH="false" flipV="false" rot="0"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4" name="Shape 224"/>
          <p:cNvSpPr txBox="false"/>
          <p:nvPr isPhoto="false"/>
        </p:nvSpPr>
        <p:spPr>
          <a:xfrm flipH="false" flipV="false" rot="0"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5" name="Shape 225"/>
          <p:cNvSpPr txBox="false"/>
          <p:nvPr isPhoto="false"/>
        </p:nvSpPr>
        <p:spPr>
          <a:xfrm flipH="false" flipV="false" rot="0"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6" name="Shape 226"/>
          <p:cNvSpPr txBox="false"/>
          <p:nvPr isPhoto="false"/>
        </p:nvSpPr>
        <p:spPr>
          <a:xfrm flipH="false" flipV="false" rot="0"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7" name="Shape 227"/>
          <p:cNvSpPr txBox="true"/>
          <p:nvPr isPhoto="false">
            <p:ph idx="2" type="title"/>
          </p:nvPr>
        </p:nvSpPr>
        <p:spPr>
          <a:xfrm flipH="false" flipV="false" rot="0"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algn="l" lvl="0">
              <a:buNone/>
              <a:defRPr b="true" sz="2400">
                <a:solidFill>
                  <a:schemeClr val="tx2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28" name="Shape 228"/>
          <p:cNvSpPr txBox="true"/>
          <p:nvPr isPhoto="false">
            <p:ph idx="3" type="body"/>
          </p:nvPr>
        </p:nvSpPr>
        <p:spPr>
          <a:xfrm flipH="false" flipV="false" rot="0">
            <a:off x="3000375" y="609600"/>
            <a:ext cx="5867400" cy="42672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indent="0" lvl="0" marL="0">
              <a:buNone/>
              <a:defRPr sz="3200"/>
            </a:lvl1pPr>
          </a:lstStyle>
          <a:p>
            <a:pPr lvl="0"/>
            <a:r>
              <a:t>Вставка рисунка</a:t>
            </a:r>
          </a:p>
        </p:txBody>
      </p:sp>
      <p:sp>
        <p:nvSpPr>
          <p:cNvPr hidden="false" id="229" name="Shape 229"/>
          <p:cNvSpPr txBox="true"/>
          <p:nvPr isPhoto="false">
            <p:ph idx="8" type="body"/>
          </p:nvPr>
        </p:nvSpPr>
        <p:spPr>
          <a:xfrm flipH="false" flipV="false" rot="0"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30" name="Shape 230"/>
          <p:cNvSpPr txBox="true"/>
          <p:nvPr isPhoto="false">
            <p:ph idx="12" type="sldNum"/>
          </p:nvPr>
        </p:nvSpPr>
        <p:spPr>
          <a:xfrm flipH="false" flipV="false" rot="0"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9BBB59">
                    <a:shade val="75000"/>
                  </a:srgbClr>
                </a:solidFill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hidden="false" id="231" name="Shape 231"/>
          <p:cNvSpPr txBox="true"/>
          <p:nvPr isPhoto="false">
            <p:ph idx="10" type="dt"/>
          </p:nvPr>
        </p:nvSpPr>
        <p:spPr>
          <a:xfrm flipH="false" flipV="false" rot="0">
            <a:off x="5788025" y="6405563"/>
            <a:ext cx="3044825" cy="36512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232" name="Shape 232"/>
          <p:cNvSpPr txBox="true"/>
          <p:nvPr isPhoto="false">
            <p:ph idx="11" type="ftr"/>
          </p:nvPr>
        </p:nvSpPr>
        <p:spPr>
          <a:xfrm flipH="false" flipV="false" rot="0">
            <a:off x="301625" y="6410325"/>
            <a:ext cx="3584575" cy="36671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6" name="Shape 86"/>
          <p:cNvSpPr txBox="true"/>
          <p:nvPr isPhoto="false">
            <p:ph idx="2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87" name="Shape 87"/>
          <p:cNvSpPr txBox="true"/>
          <p:nvPr isPhoto="false">
            <p:ph idx="3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8" name="Shape 8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89" name="Shape 8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0" name="Shape 9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9BBB59">
                    <a:shade val="75000"/>
                  </a:srgbClr>
                </a:solidFill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187" name="GroupShape 1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89" name="Picture 18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357938" y="214313"/>
            <a:ext cx="2500312" cy="1296987"/>
          </a:xfrm>
          <a:prstGeom prst="rect">
            <a:avLst/>
          </a:prstGeom>
          <a:ln>
            <a:noFill/>
          </a:ln>
        </p:spPr>
      </p:pic>
      <p:sp>
        <p:nvSpPr>
          <p:cNvPr hidden="false" id="190" name="Shape 19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91" name="Shape 191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92" name="Shape 19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93" name="Shape 19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94" name="Shape 19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itle">
  <p:cSld name="Title">
    <p:bg>
      <p:bgPr>
        <a:blipFill>
          <a:blip r:embed="rId2"/>
          <a:stretch/>
        </a:blipFill>
      </p:bgPr>
    </p:bg>
    <p:spTree>
      <p:nvGrpSpPr>
        <p:cNvPr hidden="false" id="264" name="GroupShape 2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5" name="Shape 265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6" name="Shape 266"/>
          <p:cNvSpPr txBox="false"/>
          <p:nvPr isPhoto="false"/>
        </p:nvSpPr>
        <p:spPr>
          <a:xfrm flipH="false" flipV="false" rot="0"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7" name="Shape 267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8" name="Shape 268"/>
          <p:cNvSpPr txBox="false"/>
          <p:nvPr isPhoto="false"/>
        </p:nvSpPr>
        <p:spPr>
          <a:xfrm flipH="false" flipV="false" rot="0"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270" name="Picture 27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2875" y="142875"/>
            <a:ext cx="2286000" cy="2286000"/>
          </a:xfrm>
          <a:prstGeom prst="rect">
            <a:avLst/>
          </a:prstGeom>
          <a:ln>
            <a:noFill/>
          </a:ln>
        </p:spPr>
      </p:pic>
      <p:sp>
        <p:nvSpPr>
          <p:cNvPr hidden="false" id="271" name="Shape 271"/>
          <p:cNvSpPr txBox="true"/>
          <p:nvPr isPhoto="false">
            <p:ph idx="5" type="subTitle"/>
          </p:nvPr>
        </p:nvSpPr>
        <p:spPr>
          <a:xfrm flipH="false" flipV="false" rot="0">
            <a:off x="1428728" y="6143644"/>
            <a:ext cx="6400800" cy="538154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b="true" baseline="0" cap="all" spc="250" sz="1600">
                <a:solidFill>
                  <a:schemeClr val="tx2"/>
                </a:solidFill>
              </a:defRPr>
            </a:lvl1pPr>
            <a:lvl2pPr algn="ctr" indent="0" lvl="1" marL="457200">
              <a:buNone/>
            </a:lvl2pPr>
            <a:lvl3pPr algn="ctr" indent="0" lvl="2" marL="914400">
              <a:buNone/>
            </a:lvl3pPr>
            <a:lvl4pPr algn="ctr" indent="0" lvl="3" marL="1371600">
              <a:buNone/>
            </a:lvl4pPr>
            <a:lvl5pPr algn="ctr" indent="0" lvl="4" marL="1828800">
              <a:buNone/>
            </a:lvl5pPr>
            <a:lvl6pPr algn="ctr" indent="0" lvl="5" marL="2286000">
              <a:buNone/>
            </a:lvl6pPr>
            <a:lvl7pPr algn="ctr" indent="0" lvl="6" marL="2743200">
              <a:buNone/>
            </a:lvl7pPr>
            <a:lvl8pPr algn="ctr" indent="0" lvl="7" marL="3200400">
              <a:buNone/>
            </a:lvl8pPr>
            <a:lvl9pPr algn="ctr" indent="0" lvl="8" marL="3657600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272" name="Shape 272"/>
          <p:cNvSpPr txBox="true"/>
          <p:nvPr isPhoto="false">
            <p:ph idx="4" type="title"/>
          </p:nvPr>
        </p:nvSpPr>
        <p:spPr>
          <a:xfrm flipH="false" flipV="false" rot="0">
            <a:off x="6500826" y="1643049"/>
            <a:ext cx="2428892" cy="1928825"/>
          </a:xfrm>
          <a:prstGeom prst="rect">
            <a:avLst/>
          </a:prstGeom>
        </p:spPr>
        <p:txBody>
          <a:bodyPr/>
          <a:lstStyle>
            <a:defPPr/>
            <a:lvl1pPr lvl="0">
              <a:defRPr sz="4200">
                <a:solidFill>
                  <a:schemeClr val="accent1"/>
                </a:solidFill>
              </a:defRPr>
            </a:lvl1pPr>
          </a:lstStyle>
          <a:p>
            <a:r>
              <a:t>Образец заголовка</a:t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303" name="GroupShape 3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4" name="Shape 304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05" name="Shape 305"/>
          <p:cNvSpPr txBox="false"/>
          <p:nvPr isPhoto="false"/>
        </p:nvSpPr>
        <p:spPr>
          <a:xfrm flipH="false" flipV="false" rot="0"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06" name="Shape 306"/>
          <p:cNvSpPr txBox="false"/>
          <p:nvPr isPhoto="false"/>
        </p:nvSpPr>
        <p:spPr>
          <a:xfrm flipH="false" flipV="false" rot="0"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07" name="Shape 307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08" name="Shape 308"/>
          <p:cNvSpPr txBox="false"/>
          <p:nvPr isPhoto="false"/>
        </p:nvSpPr>
        <p:spPr>
          <a:xfrm flipH="false" flipV="false" rot="0"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09" name="Shape 309"/>
          <p:cNvSpPr txBox="false"/>
          <p:nvPr isPhoto="false"/>
        </p:nvSpPr>
        <p:spPr>
          <a:xfrm flipH="false" flipV="false" rot="0"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0" name="Shape 310"/>
          <p:cNvSpPr txBox="false"/>
          <p:nvPr isPhoto="false"/>
        </p:nvSpPr>
        <p:spPr>
          <a:xfrm flipH="false" flipV="false" rot="5400000">
            <a:off x="4021137" y="3278188"/>
            <a:ext cx="6245225" cy="0"/>
          </a:xfrm>
          <a:prstGeom prst="line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1" name="Shape 311"/>
          <p:cNvSpPr txBox="false"/>
          <p:nvPr isPhoto="false"/>
        </p:nvSpPr>
        <p:spPr>
          <a:xfrm flipH="false" flipV="false" rot="0"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12" name="Shape 312"/>
          <p:cNvSpPr txBox="false"/>
          <p:nvPr isPhoto="false"/>
        </p:nvSpPr>
        <p:spPr>
          <a:xfrm flipH="false" flipV="false" rot="0"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13" name="Shape 313"/>
          <p:cNvSpPr txBox="true"/>
          <p:nvPr isPhoto="false">
            <p:ph idx="3" type="body"/>
          </p:nvPr>
        </p:nvSpPr>
        <p:spPr>
          <a:xfrm flipH="false" flipV="false" rot="0">
            <a:off x="304800" y="304800"/>
            <a:ext cx="6553200" cy="5821366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14" name="Shape 314"/>
          <p:cNvSpPr txBox="true"/>
          <p:nvPr isPhoto="false">
            <p:ph idx="2" type="title"/>
          </p:nvPr>
        </p:nvSpPr>
        <p:spPr>
          <a:xfrm flipH="false" flipV="false" rot="0">
            <a:off x="7391400" y="304801"/>
            <a:ext cx="1447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15" name="Shape 315"/>
          <p:cNvSpPr txBox="true"/>
          <p:nvPr isPhoto="false">
            <p:ph idx="12" type="sldNum"/>
          </p:nvPr>
        </p:nvSpPr>
        <p:spPr>
          <a:xfrm flipH="false" flipV="false" rot="0">
            <a:off x="6915150" y="3009900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9BBB59">
                    <a:shade val="75000"/>
                  </a:srgbClr>
                </a:solidFill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hidden="false" id="316" name="Shape 3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317" name="Shape 3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3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371" name="GroupShape 3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2" name="Shape 372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73" name="Shape 373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74" name="Shape 37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375" name="Shape 37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376" name="Shape 37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1_Только заголовок">
    <p:bg>
      <p:bgPr>
        <a:blipFill>
          <a:blip r:embed="rId1"/>
          <a:stretch/>
        </a:blipFill>
      </p:bgPr>
    </p:bg>
    <p:spTree>
      <p:nvGrpSpPr>
        <p:cNvPr hidden="false" id="57" name="GroupShape 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8" name="Shape 58"/>
          <p:cNvSpPr txBox="true"/>
          <p:nvPr isPhoto="false">
            <p:ph idx="4" type="title"/>
          </p:nvPr>
        </p:nvSpPr>
        <p:spPr>
          <a:xfrm flipH="false" flipV="false" rot="0">
            <a:off x="2357421" y="228600"/>
            <a:ext cx="6478603" cy="7588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9" name="Shape 5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60" name="Shape 6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1" name="Shape 61"/>
          <p:cNvSpPr txBox="true"/>
          <p:nvPr isPhoto="false">
            <p:ph idx="12" type="sldNum"/>
          </p:nvPr>
        </p:nvSpPr>
        <p:spPr>
          <a:xfrm flipH="false" flipV="false" rot="0">
            <a:off x="4343400" y="103663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8CADAE">
                    <a:shade val="75000"/>
                  </a:srgbClr>
                </a:solidFill>
              </a:rPr>
              <a:t>‹#›</a:t>
            </a:r>
            <a:endParaRPr>
              <a:solidFill>
                <a:srgbClr val="8CADAE">
                  <a:shade val="75000"/>
                </a:srgbClr>
              </a:solidFill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2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4" name="Shape 64"/>
          <p:cNvSpPr txBox="true"/>
          <p:nvPr isPhoto="false">
            <p:ph idx="3" type="body"/>
          </p:nvPr>
        </p:nvSpPr>
        <p:spPr>
          <a:xfrm flipH="false" flipV="false" rot="0"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5" name="Shape 6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66" name="Shape 6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7" name="Shape 67"/>
          <p:cNvSpPr txBox="true"/>
          <p:nvPr isPhoto="false">
            <p:ph idx="12" type="sldNum"/>
          </p:nvPr>
        </p:nvSpPr>
        <p:spPr>
          <a:xfrm flipH="false" flipV="false" rot="0">
            <a:off x="4362450" y="1027113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9BBB59">
                    <a:shade val="75000"/>
                  </a:srgbClr>
                </a:solidFill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bg>
      <p:bgPr>
        <a:solidFill>
          <a:schemeClr val="bg2"/>
        </a:solidFill>
      </p:bgPr>
    </p:bg>
    <p:spTree>
      <p:nvGrpSpPr>
        <p:cNvPr hidden="false" id="136" name="GroupShape 1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7" name="Shape 137"/>
          <p:cNvSpPr txBox="true"/>
          <p:nvPr isPhoto="false">
            <p:ph idx="4" type="title"/>
          </p:nvPr>
        </p:nvSpPr>
        <p:spPr>
          <a:xfrm flipH="false" flipV="false" rot="0">
            <a:off x="2428859" y="228600"/>
            <a:ext cx="6407165" cy="758825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38" name="Shape 138"/>
          <p:cNvSpPr txBox="true"/>
          <p:nvPr isPhoto="false">
            <p:ph idx="5" type="body"/>
          </p:nvPr>
        </p:nvSpPr>
        <p:spPr>
          <a:xfrm flipH="false" flipV="false" rot="0">
            <a:off x="301752" y="2357430"/>
            <a:ext cx="8503920" cy="39290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39" name="Shape 13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140" name="Shape 14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41" name="Shape 141"/>
          <p:cNvSpPr txBox="true"/>
          <p:nvPr isPhoto="false">
            <p:ph idx="12" type="sldNum"/>
          </p:nvPr>
        </p:nvSpPr>
        <p:spPr>
          <a:xfrm flipH="false" flipV="false" rot="0">
            <a:off x="4362450" y="1027113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8CADAE">
                    <a:shade val="75000"/>
                  </a:srgbClr>
                </a:solidFill>
              </a:rPr>
              <a:t>‹#›</a:t>
            </a:r>
            <a:endParaRPr>
              <a:solidFill>
                <a:srgbClr val="8CADAE">
                  <a:shade val="75000"/>
                </a:srgbClr>
              </a:solidFill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52" name="GroupShape 1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4" name="Picture 15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357938" y="214313"/>
            <a:ext cx="2357437" cy="1222375"/>
          </a:xfrm>
          <a:prstGeom prst="rect">
            <a:avLst/>
          </a:prstGeom>
          <a:ln>
            <a:noFill/>
          </a:ln>
        </p:spPr>
      </p:pic>
      <p:pic>
        <p:nvPicPr>
          <p:cNvPr hidden="false" id="156" name="Picture 15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862763" y="4665663"/>
            <a:ext cx="2281236" cy="2192337"/>
          </a:xfrm>
          <a:prstGeom prst="rect">
            <a:avLst/>
          </a:prstGeom>
          <a:ln>
            <a:noFill/>
          </a:ln>
        </p:spPr>
      </p:pic>
      <p:sp>
        <p:nvSpPr>
          <p:cNvPr hidden="false" id="157" name="Shape 15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8" name="Shape 15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59" name="Shape 15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60" name="Shape 16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61" name="Shape 16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secHead">
  <p:cSld name="Title and Subtitle">
    <p:spTree>
      <p:nvGrpSpPr>
        <p:cNvPr hidden="false" id="68" name="GroupShape 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9" name="Shape 69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0" name="Shape 70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1" name="Shape 71"/>
          <p:cNvSpPr txBox="false"/>
          <p:nvPr isPhoto="false"/>
        </p:nvSpPr>
        <p:spPr>
          <a:xfrm flipH="false" flipV="false" rot="0"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2" name="Shape 72"/>
          <p:cNvSpPr txBox="false"/>
          <p:nvPr isPhoto="false"/>
        </p:nvSpPr>
        <p:spPr>
          <a:xfrm flipH="false" flipV="false" rot="0"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3" name="Shape 73"/>
          <p:cNvSpPr txBox="false"/>
          <p:nvPr isPhoto="false"/>
        </p:nvSpPr>
        <p:spPr>
          <a:xfrm flipH="false" flipV="false" rot="0"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4" name="Shape 74"/>
          <p:cNvSpPr txBox="false"/>
          <p:nvPr isPhoto="false"/>
        </p:nvSpPr>
        <p:spPr>
          <a:xfrm flipH="false" flipV="false" rot="0"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5" name="Shape 75"/>
          <p:cNvSpPr txBox="false"/>
          <p:nvPr isPhoto="false"/>
        </p:nvSpPr>
        <p:spPr>
          <a:xfrm flipH="false" flipV="false" rot="0"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6" name="Shape 76"/>
          <p:cNvSpPr txBox="false"/>
          <p:nvPr isPhoto="false"/>
        </p:nvSpPr>
        <p:spPr>
          <a:xfrm flipH="false" flipV="false" rot="0"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152400" y="2438400"/>
            <a:ext cx="8832850" cy="0"/>
          </a:xfrm>
          <a:prstGeom prst="line">
            <a:avLst/>
          </a:prstGeom>
          <a:noFill/>
          <a:ln w="11430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8" name="Shape 78"/>
          <p:cNvSpPr txBox="false"/>
          <p:nvPr isPhoto="false"/>
        </p:nvSpPr>
        <p:spPr>
          <a:xfrm flipH="false" flipV="false" rot="0"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4362450" y="2209800"/>
            <a:ext cx="419100" cy="420687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" name="Shape 80"/>
          <p:cNvSpPr txBox="true"/>
          <p:nvPr isPhoto="false">
            <p:ph idx="5" type="body"/>
          </p:nvPr>
        </p:nvSpPr>
        <p:spPr>
          <a:xfrm flipH="false" flipV="false" rot="0">
            <a:off x="1368426" y="2743200"/>
            <a:ext cx="6480174" cy="1673225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b="true" baseline="0" cap="all" spc="250" sz="1600">
                <a:solidFill>
                  <a:schemeClr val="tx2"/>
                </a:solidFill>
              </a:defRPr>
            </a:lvl1pPr>
            <a:lvl2pPr lv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lvl="2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lvl="3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lvl="4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81" name="Shape 81"/>
          <p:cNvSpPr txBox="true"/>
          <p:nvPr isPhoto="false">
            <p:ph idx="4" type="title"/>
          </p:nvPr>
        </p:nvSpPr>
        <p:spPr>
          <a:xfrm flipH="false" flipV="false" rot="0">
            <a:off x="722313" y="533400"/>
            <a:ext cx="7772400" cy="1524000"/>
          </a:xfrm>
          <a:prstGeom prst="rect">
            <a:avLst/>
          </a:prstGeom>
        </p:spPr>
        <p:txBody>
          <a:bodyPr/>
          <a:lstStyle>
            <a:defPPr/>
            <a:lvl1pPr algn="ctr" lvl="0">
              <a:buNone/>
              <a:defRPr b="false" baseline="0" cap="none" sz="42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82" name="Shape 8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3" name="Shape 8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84" name="Shape 84"/>
          <p:cNvSpPr txBox="true"/>
          <p:nvPr isPhoto="false">
            <p:ph idx="12" type="sldNum"/>
          </p:nvPr>
        </p:nvSpPr>
        <p:spPr>
          <a:xfrm flipH="false" flipV="false" rot="0">
            <a:off x="4343400" y="219868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>
                <a:solidFill>
                  <a:srgbClr val="8CADAE">
                    <a:shade val="75000"/>
                  </a:srgbClr>
                </a:solidFill>
              </a:rPr>
              <a:t>‹#›</a:t>
            </a:r>
            <a:endParaRPr>
              <a:solidFill>
                <a:srgbClr val="8CADAE">
                  <a:shade val="75000"/>
                </a:srgbClr>
              </a:solidFill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bg>
      <p:bgPr>
        <a:blipFill>
          <a:blip r:embed="rId1"/>
          <a:stretch>
            <a:fillRect b="0" l="0" r="-1000" t="0"/>
          </a:stretch>
        </a:blipFill>
      </p:bgPr>
    </p:bg>
    <p:spTree>
      <p:nvGrpSpPr>
        <p:cNvPr hidden="false" id="273" name="GroupShape 2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4" name="Shape 274"/>
          <p:cNvSpPr txBox="true"/>
          <p:nvPr isPhoto="false">
            <p:ph idx="0" type="title"/>
          </p:nvPr>
        </p:nvSpPr>
        <p:spPr>
          <a:xfrm flipH="false" flipV="false" rot="0">
            <a:off x="0" y="1571612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75" name="Shape 275"/>
          <p:cNvSpPr txBox="true"/>
          <p:nvPr isPhoto="false">
            <p:ph idx="1" type="body"/>
          </p:nvPr>
        </p:nvSpPr>
        <p:spPr>
          <a:xfrm flipH="false" flipV="false" rot="0">
            <a:off x="0" y="0"/>
            <a:ext cx="7772400" cy="1500187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76" name="Shape 27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77" name="Shape 27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78" name="Shape 27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326" name="GroupShape 3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7" name="Shape 327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8" name="Shape 328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9" name="Shape 329"/>
          <p:cNvSpPr txBox="false"/>
          <p:nvPr isPhoto="false"/>
        </p:nvSpPr>
        <p:spPr>
          <a:xfrm flipH="false" flipV="false" rot="0"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0" name="Shape 330"/>
          <p:cNvSpPr txBox="false"/>
          <p:nvPr isPhoto="false"/>
        </p:nvSpPr>
        <p:spPr>
          <a:xfrm flipH="false" flipV="false" rot="0"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1" name="Shape 331"/>
          <p:cNvSpPr txBox="false"/>
          <p:nvPr isPhoto="false"/>
        </p:nvSpPr>
        <p:spPr>
          <a:xfrm flipH="false" flipV="false" rot="0"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2" name="Shape 332"/>
          <p:cNvSpPr txBox="false"/>
          <p:nvPr isPhoto="false"/>
        </p:nvSpPr>
        <p:spPr>
          <a:xfrm flipH="false" flipV="false" rot="0"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3" name="Shape 333"/>
          <p:cNvSpPr txBox="false"/>
          <p:nvPr isPhoto="false"/>
        </p:nvSpPr>
        <p:spPr>
          <a:xfrm flipH="false" flipV="false" rot="0"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4" name="Shape 334"/>
          <p:cNvSpPr txBox="false"/>
          <p:nvPr isPhoto="false"/>
        </p:nvSpPr>
        <p:spPr>
          <a:xfrm flipH="false" flipV="false" rot="0"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5" name="Shape 335"/>
          <p:cNvSpPr txBox="false"/>
          <p:nvPr isPhoto="false"/>
        </p:nvSpPr>
        <p:spPr>
          <a:xfrm flipH="false" flipV="false" rot="0">
            <a:off x="152400" y="2438400"/>
            <a:ext cx="8832850" cy="0"/>
          </a:xfrm>
          <a:prstGeom prst="line">
            <a:avLst/>
          </a:prstGeom>
          <a:noFill/>
          <a:ln w="11430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6" name="Shape 336"/>
          <p:cNvSpPr txBox="false"/>
          <p:nvPr isPhoto="false"/>
        </p:nvSpPr>
        <p:spPr>
          <a:xfrm flipH="false" flipV="false" rot="0"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37" name="Shape 337"/>
          <p:cNvSpPr txBox="false"/>
          <p:nvPr isPhoto="false"/>
        </p:nvSpPr>
        <p:spPr>
          <a:xfrm flipH="false" flipV="false" rot="0">
            <a:off x="4362450" y="2209800"/>
            <a:ext cx="419100" cy="420687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38" name="Shape 338"/>
          <p:cNvSpPr txBox="true"/>
          <p:nvPr isPhoto="false">
            <p:ph idx="3" type="body"/>
          </p:nvPr>
        </p:nvSpPr>
        <p:spPr>
          <a:xfrm flipH="false" flipV="false" rot="0">
            <a:off x="1368426" y="2743200"/>
            <a:ext cx="6480174" cy="1673225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b="true" baseline="0" cap="all" spc="250" sz="1600">
                <a:solidFill>
                  <a:schemeClr val="tx2"/>
                </a:solidFill>
              </a:defRPr>
            </a:lvl1pPr>
            <a:lvl2pPr lv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lvl="2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lvl="3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lvl="4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39" name="Shape 339"/>
          <p:cNvSpPr txBox="true"/>
          <p:nvPr isPhoto="false">
            <p:ph idx="2" type="title"/>
          </p:nvPr>
        </p:nvSpPr>
        <p:spPr>
          <a:xfrm flipH="false" flipV="false" rot="0">
            <a:off x="722313" y="533400"/>
            <a:ext cx="7772400" cy="1524000"/>
          </a:xfrm>
          <a:prstGeom prst="rect">
            <a:avLst/>
          </a:prstGeom>
        </p:spPr>
        <p:txBody>
          <a:bodyPr/>
          <a:lstStyle>
            <a:defPPr/>
            <a:lvl1pPr algn="ctr" lvl="0">
              <a:buNone/>
              <a:defRPr b="false" baseline="0" cap="none" sz="42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40" name="Shape 34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41" name="Shape 34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31.03.2017</a:t>
            </a:r>
          </a:p>
        </p:txBody>
      </p:sp>
      <p:sp>
        <p:nvSpPr>
          <p:cNvPr hidden="false" id="342" name="Shape 342"/>
          <p:cNvSpPr txBox="true"/>
          <p:nvPr isPhoto="false">
            <p:ph idx="12" type="sldNum"/>
          </p:nvPr>
        </p:nvSpPr>
        <p:spPr>
          <a:xfrm flipH="false" flipV="false" rot="0">
            <a:off x="4343400" y="2198688"/>
            <a:ext cx="457200" cy="441325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>
                <a:solidFill>
                  <a:srgbClr val="9BBB59">
                    <a:shade val="75000"/>
                  </a:srgbClr>
                </a:solidFill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</a:endParaRP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3" Target="../media/1.jpg" Type="http://schemas.openxmlformats.org/officeDocument/2006/relationships/image"/>
  <Relationship Id="rId11" Target="../slideLayouts/slideLayout29.xml" Type="http://schemas.openxmlformats.org/officeDocument/2006/relationships/slideLayout"/>
  <Relationship Id="rId10" Target="../slideLayouts/slideLayout26.xml" Type="http://schemas.openxmlformats.org/officeDocument/2006/relationships/slideLayout"/>
  <Relationship Id="rId9" Target="../slideLayouts/slideLayout22.xml" Type="http://schemas.openxmlformats.org/officeDocument/2006/relationships/slideLayout"/>
  <Relationship Id="rId8" Target="../slideLayouts/slideLayout20.xml" Type="http://schemas.openxmlformats.org/officeDocument/2006/relationships/slideLayout"/>
  <Relationship Id="rId7" Target="../slideLayouts/slideLayout16.xml" Type="http://schemas.openxmlformats.org/officeDocument/2006/relationships/slideLayout"/>
  <Relationship Id="rId6" Target="../slideLayouts/slideLayout13.xml" Type="http://schemas.openxmlformats.org/officeDocument/2006/relationships/slideLayout"/>
  <Relationship Id="rId5" Target="../slideLayouts/slideLayout10.xml" Type="http://schemas.openxmlformats.org/officeDocument/2006/relationships/slideLayout"/>
  <Relationship Id="rId4" Target="../slideLayouts/slideLayout8.xml" Type="http://schemas.openxmlformats.org/officeDocument/2006/relationships/slideLayout"/>
  <Relationship Id="rId12" Target="../slideLayouts/slideLayout31.xml" Type="http://schemas.openxmlformats.org/officeDocument/2006/relationships/slideLayout"/>
  <Relationship Id="rId3" Target="../slideLayouts/slideLayout6.xml" Type="http://schemas.openxmlformats.org/officeDocument/2006/relationships/slideLayout"/>
  <Relationship Id="rId2" Target="../slideLayouts/slideLayout2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_rels/slideMaster2.xml.rels><?xml version="1.0" encoding="UTF-8" standalone="no" ?>
<Relationships xmlns="http://schemas.openxmlformats.org/package/2006/relationships">
  <Relationship Id="rId13" Target="../media/2.jpg" Type="http://schemas.openxmlformats.org/officeDocument/2006/relationships/image"/>
  <Relationship Id="rId11" Target="../slideLayouts/slideLayout28.xml" Type="http://schemas.openxmlformats.org/officeDocument/2006/relationships/slideLayout"/>
  <Relationship Id="rId10" Target="../slideLayouts/slideLayout27.xml" Type="http://schemas.openxmlformats.org/officeDocument/2006/relationships/slideLayout"/>
  <Relationship Id="rId9" Target="../slideLayouts/slideLayout23.xml" Type="http://schemas.openxmlformats.org/officeDocument/2006/relationships/slideLayout"/>
  <Relationship Id="rId8" Target="../slideLayouts/slideLayout19.xml" Type="http://schemas.openxmlformats.org/officeDocument/2006/relationships/slideLayout"/>
  <Relationship Id="rId7" Target="../slideLayouts/slideLayout17.xml" Type="http://schemas.openxmlformats.org/officeDocument/2006/relationships/slideLayout"/>
  <Relationship Id="rId6" Target="../slideLayouts/slideLayout14.xml" Type="http://schemas.openxmlformats.org/officeDocument/2006/relationships/slideLayout"/>
  <Relationship Id="rId5" Target="../slideLayouts/slideLayout12.xml" Type="http://schemas.openxmlformats.org/officeDocument/2006/relationships/slideLayout"/>
  <Relationship Id="rId4" Target="../slideLayouts/slideLayout9.xml" Type="http://schemas.openxmlformats.org/officeDocument/2006/relationships/slideLayout"/>
  <Relationship Id="rId12" Target="../slideLayouts/slideLayout30.xml" Type="http://schemas.openxmlformats.org/officeDocument/2006/relationships/slideLayout"/>
  <Relationship Id="rId3" Target="../slideLayouts/slideLayout4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2.xml" Type="http://schemas.openxmlformats.org/officeDocument/2006/relationships/theme"/>
</Relationships>

</file>

<file path=ppt/slideMasters/_rels/slideMaster3.xml.rels><?xml version="1.0" encoding="UTF-8" standalone="no" ?>
<Relationships xmlns="http://schemas.openxmlformats.org/package/2006/relationships">
  <Relationship Id="rId11" Target="../slideLayouts/slideLayout32.xml" Type="http://schemas.openxmlformats.org/officeDocument/2006/relationships/slideLayout"/>
  <Relationship Id="rId10" Target="../slideLayouts/slideLayout25.xml" Type="http://schemas.openxmlformats.org/officeDocument/2006/relationships/slideLayout"/>
  <Relationship Id="rId9" Target="../slideLayouts/slideLayout24.xml" Type="http://schemas.openxmlformats.org/officeDocument/2006/relationships/slideLayout"/>
  <Relationship Id="rId8" Target="../slideLayouts/slideLayout21.xml" Type="http://schemas.openxmlformats.org/officeDocument/2006/relationships/slideLayout"/>
  <Relationship Id="rId7" Target="../slideLayouts/slideLayout18.xml" Type="http://schemas.openxmlformats.org/officeDocument/2006/relationships/slideLayout"/>
  <Relationship Id="rId6" Target="../slideLayouts/slideLayout15.xml" Type="http://schemas.openxmlformats.org/officeDocument/2006/relationships/slideLayout"/>
  <Relationship Id="rId5" Target="../slideLayouts/slideLayout11.xml" Type="http://schemas.openxmlformats.org/officeDocument/2006/relationships/slideLayout"/>
  <Relationship Id="rId4" Target="../slideLayouts/slideLayout7.xml" Type="http://schemas.openxmlformats.org/officeDocument/2006/relationships/slideLayout"/>
  <Relationship Id="rId12" Target="../media/3.jpg" Type="http://schemas.openxmlformats.org/officeDocument/2006/relationships/image"/>
  <Relationship Id="rId3" Target="../slideLayouts/slideLayout5.xml" Type="http://schemas.openxmlformats.org/officeDocument/2006/relationships/slideLayout"/>
  <Relationship Id="rId2" Target="../slideLayouts/slideLayout3.xml" Type="http://schemas.openxmlformats.org/officeDocument/2006/relationships/slideLayout"/>
  <Relationship Id="rId1" Target="../theme/theme3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blipFill>
          <a:blip r:embed="rId13"/>
          <a:stretch>
            <a:fillRect b="-73000" l="0" r="23000" t="0"/>
          </a:stretch>
        </a:blip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 vert="horz" wrap="square"/>
          <a:p>
            <a:pPr lvl="0"/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31.03.2017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defPPr/>
      <a:lvl1pPr algn="ctr" lvl="0"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lvl="1">
        <a:defRPr sz="4400">
          <a:solidFill>
            <a:schemeClr val="tx1"/>
          </a:solidFill>
          <a:latin typeface="Calibri"/>
          <a:ea typeface="Calibri"/>
          <a:cs typeface="Calibri"/>
        </a:defRPr>
      </a:lvl2pPr>
      <a:lvl3pPr algn="ctr" lvl="2">
        <a:defRPr sz="4400">
          <a:solidFill>
            <a:schemeClr val="tx1"/>
          </a:solidFill>
          <a:latin typeface="Calibri"/>
          <a:ea typeface="Calibri"/>
          <a:cs typeface="Calibri"/>
        </a:defRPr>
      </a:lvl3pPr>
      <a:lvl4pPr algn="ctr" lvl="3">
        <a:defRPr sz="4400">
          <a:solidFill>
            <a:schemeClr val="tx1"/>
          </a:solidFill>
          <a:latin typeface="Calibri"/>
          <a:ea typeface="Calibri"/>
          <a:cs typeface="Calibri"/>
        </a:defRPr>
      </a:lvl4pPr>
      <a:lvl5pPr algn="ctr" lvl="4">
        <a:defRPr sz="4400">
          <a:solidFill>
            <a:schemeClr val="tx1"/>
          </a:solidFill>
          <a:latin typeface="Calibri"/>
          <a:ea typeface="Calibri"/>
          <a:cs typeface="Calibri"/>
        </a:defRPr>
      </a:lvl5pPr>
      <a:lvl6pPr algn="ctr" indent="0" lvl="5" marL="457200">
        <a:defRPr sz="4400">
          <a:solidFill>
            <a:schemeClr val="tx1"/>
          </a:solidFill>
          <a:latin typeface="Calibri"/>
          <a:ea typeface="Calibri"/>
          <a:cs typeface="Calibri"/>
        </a:defRPr>
      </a:lvl6pPr>
      <a:lvl7pPr algn="ctr" indent="0" lvl="6" marL="914400">
        <a:defRPr sz="4400">
          <a:solidFill>
            <a:schemeClr val="tx1"/>
          </a:solidFill>
          <a:latin typeface="Calibri"/>
          <a:ea typeface="Calibri"/>
          <a:cs typeface="Calibri"/>
        </a:defRPr>
      </a:lvl7pPr>
      <a:lvl8pPr algn="ctr" indent="0" lvl="7" marL="1371600">
        <a:defRPr sz="4400">
          <a:solidFill>
            <a:schemeClr val="tx1"/>
          </a:solidFill>
          <a:latin typeface="Calibri"/>
          <a:ea typeface="Calibri"/>
          <a:cs typeface="Calibri"/>
        </a:defRPr>
      </a:lvl8pPr>
      <a:lvl9pPr algn="ctr" indent="0" lvl="8" marL="1828800">
        <a:defRPr sz="4400">
          <a:solidFill>
            <a:schemeClr val="tx1"/>
          </a:solidFill>
          <a:latin typeface="Calibri"/>
          <a:ea typeface="Calibri"/>
          <a:cs typeface="Calibri"/>
        </a:defRPr>
      </a:lvl9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blipFill>
          <a:blip r:embed="rId13"/>
          <a:stretch/>
        </a:blipFill>
      </p:bgPr>
    </p:bg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" name="Shape 9"/>
          <p:cNvSpPr txBox="false"/>
          <p:nvPr isPhoto="false"/>
        </p:nvSpPr>
        <p:spPr>
          <a:xfrm flipH="false" flipV="false" rot="0"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" name="Shape 10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1" name="Shape 11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" name="Shape 12"/>
          <p:cNvSpPr txBox="false"/>
          <p:nvPr isPhoto="false"/>
        </p:nvSpPr>
        <p:spPr>
          <a:xfrm flipH="false" flipV="false" rot="0"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" name="Shape 13"/>
          <p:cNvSpPr txBox="true"/>
          <p:nvPr isPhoto="false">
            <p:ph idx="2" type="dt"/>
          </p:nvPr>
        </p:nvSpPr>
        <p:spPr>
          <a:xfrm flipH="false" flipV="false" rot="0">
            <a:off x="5791200" y="6405563"/>
            <a:ext cx="3044825" cy="365124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r" indent="0" lvl="0" marL="0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Arial"/>
                <a:ea typeface="Arial"/>
                <a:cs typeface="Arial"/>
              </a:rPr>
              <a:t>31.03.2017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hidden="false" id="14" name="Shape 14"/>
          <p:cNvSpPr txBox="true"/>
          <p:nvPr isPhoto="false">
            <p:ph idx="3" type="ftr"/>
          </p:nvPr>
        </p:nvSpPr>
        <p:spPr>
          <a:xfrm flipH="false" flipV="false" rot="0">
            <a:off x="304800" y="6410325"/>
            <a:ext cx="3581400" cy="366713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l" indent="0" lvl="0" marL="0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Arial"/>
              <a:ea typeface="Arial"/>
              <a:cs typeface="Arial"/>
            </a:endParaRPr>
          </a:p>
        </p:txBody>
      </p:sp>
      <p:sp>
        <p:nvSpPr>
          <p:cNvPr hidden="false" id="15" name="Shape 15"/>
          <p:cNvSpPr txBox="false"/>
          <p:nvPr isPhoto="false"/>
        </p:nvSpPr>
        <p:spPr>
          <a:xfrm flipH="false" flipV="false" rot="0"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" name="Shape 16"/>
          <p:cNvSpPr txBox="false"/>
          <p:nvPr isPhoto="false"/>
        </p:nvSpPr>
        <p:spPr>
          <a:xfrm flipH="false" flipV="false" rot="0">
            <a:off x="152400" y="1276350"/>
            <a:ext cx="8832850" cy="0"/>
          </a:xfrm>
          <a:prstGeom prst="line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" name="Shape 17"/>
          <p:cNvSpPr txBox="false"/>
          <p:nvPr isPhoto="false"/>
        </p:nvSpPr>
        <p:spPr>
          <a:xfrm flipH="false" flipV="false" rot="0"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" name="Shape 18"/>
          <p:cNvSpPr txBox="false"/>
          <p:nvPr isPhoto="false"/>
        </p:nvSpPr>
        <p:spPr>
          <a:xfrm flipH="false" flipV="false" rot="0"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" name="Shape 19"/>
          <p:cNvSpPr txBox="true"/>
          <p:nvPr isPhoto="false">
            <p:ph idx="4" type="sldNum"/>
          </p:nvPr>
        </p:nvSpPr>
        <p:spPr>
          <a:xfrm flipH="false" flipV="false" rot="0">
            <a:off x="4343400" y="1039813"/>
            <a:ext cx="457200" cy="441325"/>
          </a:xfrm>
          <a:prstGeom prst="rect">
            <a:avLst/>
          </a:prstGeom>
        </p:spPr>
        <p:txBody>
          <a:bodyPr anchor="ctr" bIns="45720" lIns="45720" rIns="45720" tIns="45720" vert="horz">
            <a:normAutofit fontScale="100%" lnSpcReduction="0%"/>
          </a:bodyPr>
          <a:lstStyle>
            <a:defPPr/>
            <a:lvl1pPr algn="ctr" indent="0" lvl="0" marL="0"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9BBB59">
                    <a:shade val="75000"/>
                  </a:srgbClr>
                </a:solidFill>
                <a:latin typeface="Arial"/>
                <a:ea typeface="Arial"/>
                <a:cs typeface="Arial"/>
              </a:rPr>
              <a:t>‹#›</a:t>
            </a:r>
            <a:endParaRPr>
              <a:solidFill>
                <a:srgbClr val="9BBB59">
                  <a:shade val="75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" name="Shape 20"/>
          <p:cNvSpPr txBox="true"/>
          <p:nvPr isPhoto="false">
            <p:ph idx="2" type="title"/>
          </p:nvPr>
        </p:nvSpPr>
        <p:spPr>
          <a:xfrm flipH="false" flipV="false" rot="0"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="b" bIns="45720" lIns="91440" rIns="91440" tIns="45720" vert="horz" wrap="square"/>
          <a:p>
            <a:pPr lvl="0"/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3" type="body"/>
          </p:nvPr>
        </p:nvSpPr>
        <p:spPr>
          <a:xfrm flipH="false" flipV="false" rot="0"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/>
      <a:lvl1pPr algn="ctr" lvl="0"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lvl="1">
        <a:defRPr sz="3300">
          <a:solidFill>
            <a:srgbClr val="88A44D"/>
          </a:solidFill>
          <a:latin typeface="Georgia"/>
          <a:ea typeface="Georgia"/>
          <a:cs typeface="Georgia"/>
        </a:defRPr>
      </a:lvl2pPr>
      <a:lvl3pPr algn="ctr" lvl="2">
        <a:defRPr sz="3300">
          <a:solidFill>
            <a:srgbClr val="88A44D"/>
          </a:solidFill>
          <a:latin typeface="Georgia"/>
          <a:ea typeface="Georgia"/>
          <a:cs typeface="Georgia"/>
        </a:defRPr>
      </a:lvl3pPr>
      <a:lvl4pPr algn="ctr" lvl="3">
        <a:defRPr sz="3300">
          <a:solidFill>
            <a:srgbClr val="88A44D"/>
          </a:solidFill>
          <a:latin typeface="Georgia"/>
          <a:ea typeface="Georgia"/>
          <a:cs typeface="Georgia"/>
        </a:defRPr>
      </a:lvl4pPr>
      <a:lvl5pPr algn="ctr" lvl="4">
        <a:defRPr sz="3300">
          <a:solidFill>
            <a:srgbClr val="88A44D"/>
          </a:solidFill>
          <a:latin typeface="Georgia"/>
          <a:ea typeface="Georgia"/>
          <a:cs typeface="Georgia"/>
        </a:defRPr>
      </a:lvl5pPr>
      <a:lvl6pPr algn="ctr" indent="0" lvl="5" marL="457200">
        <a:defRPr sz="3300">
          <a:solidFill>
            <a:srgbClr val="88A44D"/>
          </a:solidFill>
          <a:latin typeface="Georgia"/>
          <a:ea typeface="Georgia"/>
          <a:cs typeface="Georgia"/>
        </a:defRPr>
      </a:lvl6pPr>
      <a:lvl7pPr algn="ctr" indent="0" lvl="6" marL="914400">
        <a:defRPr sz="3300">
          <a:solidFill>
            <a:srgbClr val="88A44D"/>
          </a:solidFill>
          <a:latin typeface="Georgia"/>
          <a:ea typeface="Georgia"/>
          <a:cs typeface="Georgia"/>
        </a:defRPr>
      </a:lvl7pPr>
      <a:lvl8pPr algn="ctr" indent="0" lvl="7" marL="1371600">
        <a:defRPr sz="3300">
          <a:solidFill>
            <a:srgbClr val="88A44D"/>
          </a:solidFill>
          <a:latin typeface="Georgia"/>
          <a:ea typeface="Georgia"/>
          <a:cs typeface="Georgia"/>
        </a:defRPr>
      </a:lvl8pPr>
      <a:lvl9pPr algn="ctr" indent="0" lvl="8" marL="1828800">
        <a:defRPr sz="3300">
          <a:solidFill>
            <a:srgbClr val="88A44D"/>
          </a:solidFill>
          <a:latin typeface="Georgia"/>
          <a:ea typeface="Georgia"/>
          <a:cs typeface="Georgia"/>
        </a:defRPr>
      </a:lvl9pPr>
    </p:titleStyle>
    <p:bodyStyle>
      <a:defPPr/>
      <a:lvl1pPr algn="l" indent="-273050" lvl="0" marL="273050">
        <a:buClr>
          <a:schemeClr val="accent1"/>
        </a:buClr>
        <a:buSzPts val="2295"/>
        <a:buFont typeface="Wingdings 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algn="l" indent="-273050" lvl="1" marL="547688">
        <a:buClr>
          <a:schemeClr val="accent2"/>
        </a:buClr>
        <a:buSzPts val="1540"/>
        <a:buFont typeface="Wingdings"/>
        <a:buChar char="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algn="l" indent="-228600" lvl="2" marL="822325">
        <a:buClr>
          <a:srgbClr val="9BBB59"/>
        </a:buClr>
        <a:buSzPts val="1500"/>
        <a:buFont typeface="Wingdings 2"/>
        <a:buChar char="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096963">
        <a:buClr>
          <a:srgbClr val="8064A2"/>
        </a:buClr>
        <a:buSzPts val="1400"/>
        <a:buFont typeface="Wingdings"/>
        <a:buChar char="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algn="l" indent="-228600" lvl="4" marL="1371600">
        <a:buClr>
          <a:srgbClr val="4BACC6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182880" lvl="5" marL="1645920">
        <a:buClr>
          <a:schemeClr val="accent6"/>
        </a:buClr>
        <a:buSzPts val="144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182879" lvl="6" marL="1920240">
        <a:buClr>
          <a:schemeClr val="accent1">
            <a:shade val="75000"/>
          </a:schemeClr>
        </a:buClr>
        <a:buSzPts val="1440"/>
        <a:buChar char="•"/>
        <a:defRPr baseline="0"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82879" lvl="7" marL="2103120">
        <a:buClr>
          <a:schemeClr val="accent4">
            <a:shade val="75000"/>
          </a:schemeClr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82879" lvl="8" marL="2377440">
        <a:buClr>
          <a:schemeClr val="accent2">
            <a:shade val="75000"/>
          </a:schemeClr>
        </a:buClr>
        <a:buSzPts val="1260"/>
        <a:buChar char="•"/>
        <a:defRPr baseline="0" cap="all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22" name="GroupShape 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" name="Shape 23"/>
          <p:cNvSpPr txBox="false"/>
          <p:nvPr isPhoto="false"/>
        </p:nvSpPr>
        <p:spPr>
          <a:xfrm flipH="false" flipV="false" rot="0"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4" name="Shape 24"/>
          <p:cNvSpPr txBox="false"/>
          <p:nvPr isPhoto="false"/>
        </p:nvSpPr>
        <p:spPr>
          <a:xfrm flipH="false" flipV="false" rot="0"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" name="Shape 25"/>
          <p:cNvSpPr txBox="false"/>
          <p:nvPr isPhoto="false"/>
        </p:nvSpPr>
        <p:spPr>
          <a:xfrm flipH="false" flipV="false" rot="0"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" name="Shape 26"/>
          <p:cNvSpPr txBox="false"/>
          <p:nvPr isPhoto="false"/>
        </p:nvSpPr>
        <p:spPr>
          <a:xfrm flipH="false" flipV="false" rot="0"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7" name="Shape 27"/>
          <p:cNvSpPr txBox="false"/>
          <p:nvPr isPhoto="false"/>
        </p:nvSpPr>
        <p:spPr>
          <a:xfrm flipH="false" flipV="false" rot="0"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" name="Shape 28"/>
          <p:cNvSpPr txBox="true"/>
          <p:nvPr isPhoto="false">
            <p:ph idx="2" type="dt"/>
          </p:nvPr>
        </p:nvSpPr>
        <p:spPr>
          <a:xfrm flipH="false" flipV="false" rot="0">
            <a:off x="5791200" y="6405563"/>
            <a:ext cx="3044825" cy="365124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r" indent="0" lvl="0" marL="0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Arial"/>
                <a:ea typeface="Arial"/>
                <a:cs typeface="Arial"/>
              </a:rPr>
              <a:t>31.03.2017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hidden="false" id="29" name="Shape 29"/>
          <p:cNvSpPr txBox="true"/>
          <p:nvPr isPhoto="false">
            <p:ph idx="3" type="ftr"/>
          </p:nvPr>
        </p:nvSpPr>
        <p:spPr>
          <a:xfrm flipH="false" flipV="false" rot="0">
            <a:off x="304800" y="6410325"/>
            <a:ext cx="3581400" cy="366713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l" indent="0" lvl="0" marL="0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Arial"/>
              <a:ea typeface="Arial"/>
              <a:cs typeface="Arial"/>
            </a:endParaRPr>
          </a:p>
        </p:txBody>
      </p:sp>
      <p:sp>
        <p:nvSpPr>
          <p:cNvPr hidden="false" id="30" name="Shape 30"/>
          <p:cNvSpPr txBox="false"/>
          <p:nvPr isPhoto="false"/>
        </p:nvSpPr>
        <p:spPr>
          <a:xfrm flipH="false" flipV="false" rot="0"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" name="Shape 31"/>
          <p:cNvSpPr txBox="false"/>
          <p:nvPr isPhoto="false"/>
        </p:nvSpPr>
        <p:spPr>
          <a:xfrm flipH="false" flipV="false" rot="0">
            <a:off x="152400" y="1276350"/>
            <a:ext cx="8832850" cy="0"/>
          </a:xfrm>
          <a:prstGeom prst="line">
            <a:avLst/>
          </a:prstGeom>
          <a:noFill/>
          <a:ln w="9525">
            <a:solidFill>
              <a:schemeClr val="accent3">
                <a:shade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 indent="0" marL="0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" name="Shape 32"/>
          <p:cNvSpPr txBox="false"/>
          <p:nvPr isPhoto="false"/>
        </p:nvSpPr>
        <p:spPr>
          <a:xfrm flipH="false" flipV="false" rot="0"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3" name="Shape 33"/>
          <p:cNvSpPr txBox="false"/>
          <p:nvPr isPhoto="false"/>
        </p:nvSpPr>
        <p:spPr>
          <a:xfrm flipH="false" flipV="false" rot="0"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shade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4" name="Shape 34"/>
          <p:cNvSpPr txBox="true"/>
          <p:nvPr isPhoto="false">
            <p:ph idx="4" type="sldNum"/>
          </p:nvPr>
        </p:nvSpPr>
        <p:spPr>
          <a:xfrm flipH="false" flipV="false" rot="0">
            <a:off x="4343400" y="1039813"/>
            <a:ext cx="457200" cy="441325"/>
          </a:xfrm>
          <a:prstGeom prst="rect">
            <a:avLst/>
          </a:prstGeom>
        </p:spPr>
        <p:txBody>
          <a:bodyPr anchor="ctr" bIns="45720" lIns="45720" rIns="45720" tIns="45720" vert="horz">
            <a:normAutofit fontScale="100%" lnSpcReduction="0%"/>
          </a:bodyPr>
          <a:lstStyle>
            <a:defPPr/>
            <a:lvl1pPr algn="ctr" indent="0" lvl="0" marL="0"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8CADAE">
                    <a:shade val="75000"/>
                  </a:srgbClr>
                </a:solidFill>
                <a:latin typeface="Arial"/>
                <a:ea typeface="Arial"/>
                <a:cs typeface="Arial"/>
              </a:rPr>
              <a:t>‹#›</a:t>
            </a:r>
            <a:endParaRPr>
              <a:solidFill>
                <a:srgbClr val="8CADAE">
                  <a:shade val="75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" name="Shape 35"/>
          <p:cNvSpPr txBox="true"/>
          <p:nvPr isPhoto="false">
            <p:ph idx="4" type="title"/>
          </p:nvPr>
        </p:nvSpPr>
        <p:spPr>
          <a:xfrm flipH="false" flipV="false" rot="0">
            <a:off x="2357438" y="228600"/>
            <a:ext cx="6478586" cy="758825"/>
          </a:xfrm>
          <a:prstGeom prst="rect">
            <a:avLst/>
          </a:prstGeom>
          <a:noFill/>
          <a:ln>
            <a:noFill/>
          </a:ln>
        </p:spPr>
        <p:txBody>
          <a:bodyPr anchor="b" bIns="45720" lIns="91440" rIns="91440" tIns="45720" vert="horz" wrap="square"/>
          <a:p>
            <a:pPr lvl="0"/>
            <a:r>
              <a:t>Образец заголовка</a:t>
            </a:r>
          </a:p>
        </p:txBody>
      </p:sp>
      <p:sp>
        <p:nvSpPr>
          <p:cNvPr hidden="false" id="36" name="Shape 36"/>
          <p:cNvSpPr txBox="true"/>
          <p:nvPr isPhoto="false">
            <p:ph idx="5" type="body"/>
          </p:nvPr>
        </p:nvSpPr>
        <p:spPr>
          <a:xfrm flipH="false" flipV="false" rot="0">
            <a:off x="301625" y="2357438"/>
            <a:ext cx="8534400" cy="376555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</a:gradFill>
          <a:ln>
            <a:noFill/>
          </a:ln>
        </p:spPr>
        <p:txBody>
          <a:bodyPr anchor="t" bIns="45720" lIns="91440" rIns="91440" tIns="45720" vert="horz" wrap="square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pic>
        <p:nvPicPr>
          <p:cNvPr hidden="false" id="38" name="Picture 38"/>
          <p:cNvPicPr preferRelativeResize="true"/>
          <p:nvPr isPhoto="false"/>
        </p:nvPicPr>
        <p:blipFill>
          <a:blip r:embed="rId12"/>
          <a:stretch/>
        </p:blipFill>
        <p:spPr>
          <a:xfrm flipH="false" flipV="false" rot="0">
            <a:off x="142875" y="142875"/>
            <a:ext cx="2286000" cy="2286000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defPPr/>
      <a:lvl1pPr algn="ctr" lvl="0"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lvl="1">
        <a:defRPr sz="3300">
          <a:solidFill>
            <a:srgbClr val="7B9899"/>
          </a:solidFill>
          <a:latin typeface="Georgia"/>
          <a:ea typeface="Georgia"/>
          <a:cs typeface="Georgia"/>
        </a:defRPr>
      </a:lvl2pPr>
      <a:lvl3pPr algn="ctr" lvl="2">
        <a:defRPr sz="3300">
          <a:solidFill>
            <a:srgbClr val="7B9899"/>
          </a:solidFill>
          <a:latin typeface="Georgia"/>
          <a:ea typeface="Georgia"/>
          <a:cs typeface="Georgia"/>
        </a:defRPr>
      </a:lvl3pPr>
      <a:lvl4pPr algn="ctr" lvl="3">
        <a:defRPr sz="3300">
          <a:solidFill>
            <a:srgbClr val="7B9899"/>
          </a:solidFill>
          <a:latin typeface="Georgia"/>
          <a:ea typeface="Georgia"/>
          <a:cs typeface="Georgia"/>
        </a:defRPr>
      </a:lvl4pPr>
      <a:lvl5pPr algn="ctr" lvl="4">
        <a:defRPr sz="3300">
          <a:solidFill>
            <a:srgbClr val="7B9899"/>
          </a:solidFill>
          <a:latin typeface="Georgia"/>
          <a:ea typeface="Georgia"/>
          <a:cs typeface="Georgia"/>
        </a:defRPr>
      </a:lvl5pPr>
      <a:lvl6pPr algn="ctr" indent="0" lvl="5" marL="457200">
        <a:defRPr sz="3300">
          <a:solidFill>
            <a:srgbClr val="7B9899"/>
          </a:solidFill>
          <a:latin typeface="Georgia"/>
          <a:ea typeface="Georgia"/>
          <a:cs typeface="Georgia"/>
        </a:defRPr>
      </a:lvl6pPr>
      <a:lvl7pPr algn="ctr" indent="0" lvl="6" marL="914400">
        <a:defRPr sz="3300">
          <a:solidFill>
            <a:srgbClr val="7B9899"/>
          </a:solidFill>
          <a:latin typeface="Georgia"/>
          <a:ea typeface="Georgia"/>
          <a:cs typeface="Georgia"/>
        </a:defRPr>
      </a:lvl7pPr>
      <a:lvl8pPr algn="ctr" indent="0" lvl="7" marL="1371600">
        <a:defRPr sz="3300">
          <a:solidFill>
            <a:srgbClr val="7B9899"/>
          </a:solidFill>
          <a:latin typeface="Georgia"/>
          <a:ea typeface="Georgia"/>
          <a:cs typeface="Georgia"/>
        </a:defRPr>
      </a:lvl8pPr>
      <a:lvl9pPr algn="ctr" indent="0" lvl="8" marL="1828800">
        <a:defRPr sz="3300">
          <a:solidFill>
            <a:srgbClr val="7B9899"/>
          </a:solidFill>
          <a:latin typeface="Georgia"/>
          <a:ea typeface="Georgia"/>
          <a:cs typeface="Georgia"/>
        </a:defRPr>
      </a:lvl9pPr>
    </p:titleStyle>
    <p:bodyStyle>
      <a:defPPr/>
      <a:lvl1pPr algn="l" indent="-273050" lvl="0" marL="273050">
        <a:buClr>
          <a:schemeClr val="accent1"/>
        </a:buClr>
        <a:buSzPts val="2295"/>
        <a:buFont typeface="Wingdings 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algn="l" indent="-273050" lvl="1" marL="547688">
        <a:buClr>
          <a:schemeClr val="accent2"/>
        </a:buClr>
        <a:buSzPts val="1540"/>
        <a:buFont typeface="Wingdings"/>
        <a:buChar char="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algn="l" indent="-228600" lvl="2" marL="822325">
        <a:buClr>
          <a:srgbClr val="8CADAE"/>
        </a:buClr>
        <a:buSzPts val="1500"/>
        <a:buFont typeface="Wingdings 2"/>
        <a:buChar char="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096963">
        <a:buClr>
          <a:srgbClr val="8C7B70"/>
        </a:buClr>
        <a:buSzPts val="1400"/>
        <a:buFont typeface="Wingdings"/>
        <a:buChar char="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algn="l" indent="-228600" lvl="4" marL="1371600"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182880" lvl="5" marL="1645920">
        <a:buClr>
          <a:schemeClr val="accent6"/>
        </a:buClr>
        <a:buSzPts val="144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182879" lvl="6" marL="1920240">
        <a:buClr>
          <a:schemeClr val="accent1">
            <a:shade val="75000"/>
          </a:schemeClr>
        </a:buClr>
        <a:buSzPts val="1440"/>
        <a:buChar char="•"/>
        <a:defRPr baseline="0"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82879" lvl="7" marL="2103120">
        <a:buClr>
          <a:schemeClr val="accent4">
            <a:shade val="75000"/>
          </a:schemeClr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82879" lvl="8" marL="2377440">
        <a:buClr>
          <a:schemeClr val="accent2">
            <a:shade val="75000"/>
          </a:schemeClr>
        </a:buClr>
        <a:buSzPts val="1260"/>
        <a:buChar char="•"/>
        <a:defRPr baseline="0" cap="all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2.jp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3.jpg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4.jp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5.jpg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6.jp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7.jpg" Type="http://schemas.openxmlformats.org/officeDocument/2006/relationships/image"/>
</Relationships>

</file>

<file path=ppt/slides/_rels/slide16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8.jpg" Type="http://schemas.openxmlformats.org/officeDocument/2006/relationships/image"/>
</Relationships>

</file>

<file path=ppt/slides/_rels/slide17.xml.rels><?xml version="1.0" encoding="UTF-8" standalone="no" ?>
<Relationships xmlns="http://schemas.openxmlformats.org/package/2006/relationships">
  <Relationship Id="rId1" Target="../slideLayouts/slideLayout18.xml" Type="http://schemas.openxmlformats.org/officeDocument/2006/relationships/slideLayout"/>
</Relationships>

</file>

<file path=ppt/slides/_rels/slide18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9.jpg" Type="http://schemas.openxmlformats.org/officeDocument/2006/relationships/image"/>
</Relationships>

</file>

<file path=ppt/slides/_rels/slide19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40.jp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2" Target="../slideLayouts/slideLayout32.xml" Type="http://schemas.openxmlformats.org/officeDocument/2006/relationships/slideLayout"/>
  <Relationship Id="rId1" Target="../media/24.png" Type="http://schemas.openxmlformats.org/officeDocument/2006/relationships/image"/>
</Relationships>

</file>

<file path=ppt/slides/_rels/slide20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41.jpg" Type="http://schemas.openxmlformats.org/officeDocument/2006/relationships/image"/>
</Relationships>

</file>

<file path=ppt/slides/_rels/slide21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42.jpg" Type="http://schemas.openxmlformats.org/officeDocument/2006/relationships/image"/>
</Relationships>

</file>

<file path=ppt/slides/_rels/slide22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43.jpg" Type="http://schemas.openxmlformats.org/officeDocument/2006/relationships/image"/>
</Relationships>

</file>

<file path=ppt/slides/_rels/slide23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44.jpg" Type="http://schemas.openxmlformats.org/officeDocument/2006/relationships/image"/>
</Relationships>

</file>

<file path=ppt/slides/_rels/slide24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5.xml.rels><?xml version="1.0" encoding="UTF-8" standalone="no" ?>
<Relationships xmlns="http://schemas.openxmlformats.org/package/2006/relationships">
  <Relationship Id="rId1" Target="../slideLayouts/slideLayout18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25.jp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26.jp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27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28.jp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29.jp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0.jp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2" Target="../slideLayouts/slideLayout18.xml" Type="http://schemas.openxmlformats.org/officeDocument/2006/relationships/slideLayout"/>
  <Relationship Id="rId1" Target="../media/31.jp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77" name="GroupShape 3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8" name="Shape 378"/>
          <p:cNvSpPr txBox="false"/>
          <p:nvPr isPhoto="false"/>
        </p:nvSpPr>
        <p:spPr>
          <a:xfrm flipH="false" flipV="false" rot="0">
            <a:off x="755576" y="2227770"/>
            <a:ext cx="7776864" cy="3400201"/>
          </a:xfrm>
          <a:prstGeom prst="rect">
            <a:avLst/>
          </a:prstGeom>
        </p:spPr>
        <p:txBody>
          <a:bodyPr bIns="45720" lIns="91440" rIns="91440" tIns="45720" wrap="square">
            <a:noAutofit/>
          </a:bodyPr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true" spc="0" strike="noStrike" sz="720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о правилах пожарной безопасности</a:t>
            </a:r>
            <a:endParaRPr b="true" baseline="0" cap="none" i="true" spc="0" strike="noStrike" sz="720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19" name="GroupShape 4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21" name="Picture 42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09722" y="896526"/>
            <a:ext cx="7326317" cy="4172753"/>
          </a:xfrm>
          <a:prstGeom prst="rect">
            <a:avLst/>
          </a:prstGeom>
        </p:spPr>
      </p:pic>
      <p:sp>
        <p:nvSpPr>
          <p:cNvPr hidden="false" id="422" name="Shape 422"/>
          <p:cNvSpPr txBox="true"/>
          <p:nvPr isPhoto="false"/>
        </p:nvSpPr>
        <p:spPr>
          <a:xfrm flipH="false" flipV="false" rot="0">
            <a:off x="155575" y="5044534"/>
            <a:ext cx="8736906" cy="15696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Применение розжига печей легковоспламеняющихся и горючих жидкостей, выпадение углей, трещины в кладке, возгорание сажи в дымоходах</a:t>
            </a:r>
            <a:endParaRPr b="true" sz="32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hidden="false" id="423" name="Shape 423"/>
          <p:cNvSpPr txBox="false"/>
          <p:nvPr isPhoto="false"/>
        </p:nvSpPr>
        <p:spPr>
          <a:xfrm flipH="false" flipV="false" rot="0">
            <a:off x="155575" y="188640"/>
            <a:ext cx="8736906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дома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24" name="GroupShape 4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5" name="Shape 425"/>
          <p:cNvSpPr txBox="false"/>
          <p:nvPr isPhoto="false"/>
        </p:nvSpPr>
        <p:spPr>
          <a:xfrm flipH="false" flipV="false" rot="0">
            <a:off x="179512" y="188640"/>
            <a:ext cx="8784976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дома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  <p:pic>
        <p:nvPicPr>
          <p:cNvPr hidden="false" id="427" name="Picture 427"/>
          <p:cNvPicPr preferRelativeResize="true"/>
          <p:nvPr isPhoto="false"/>
        </p:nvPicPr>
        <p:blipFill>
          <a:blip r:embed="rId1"/>
          <a:srcRect b="0" l="0" r="27" t="0"/>
          <a:stretch/>
        </p:blipFill>
        <p:spPr>
          <a:xfrm flipH="false" flipV="false" rot="0">
            <a:off x="708162" y="912956"/>
            <a:ext cx="7727675" cy="4409211"/>
          </a:xfrm>
          <a:prstGeom prst="rect">
            <a:avLst/>
          </a:prstGeom>
        </p:spPr>
      </p:pic>
      <p:sp>
        <p:nvSpPr>
          <p:cNvPr hidden="false" id="428" name="Shape 428"/>
          <p:cNvSpPr txBox="true"/>
          <p:nvPr isPhoto="false"/>
        </p:nvSpPr>
        <p:spPr>
          <a:xfrm flipH="false" flipV="false" rot="0">
            <a:off x="179512" y="5229200"/>
            <a:ext cx="8784976" cy="132343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Отогревание замерзших труб паяльными лампами и факелами</a:t>
            </a:r>
            <a:endParaRPr b="true" sz="40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29" name="GroupShape 42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0" name="Shape 430"/>
          <p:cNvSpPr txBox="false"/>
          <p:nvPr isPhoto="false"/>
        </p:nvSpPr>
        <p:spPr>
          <a:xfrm flipH="false" flipV="false" rot="0">
            <a:off x="179512" y="188640"/>
            <a:ext cx="8784976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  <p:pic>
        <p:nvPicPr>
          <p:cNvPr hidden="false" id="432" name="Picture 432"/>
          <p:cNvPicPr preferRelativeResize="true"/>
          <p:nvPr isPhoto="false"/>
        </p:nvPicPr>
        <p:blipFill>
          <a:blip r:embed="rId1"/>
          <a:srcRect b="0" l="0" r="56" t="0"/>
          <a:stretch/>
        </p:blipFill>
        <p:spPr>
          <a:xfrm flipH="false" flipV="false" rot="0">
            <a:off x="2451618" y="911547"/>
            <a:ext cx="4240763" cy="4275061"/>
          </a:xfrm>
          <a:prstGeom prst="rect">
            <a:avLst/>
          </a:prstGeom>
        </p:spPr>
      </p:pic>
      <p:sp>
        <p:nvSpPr>
          <p:cNvPr hidden="false" id="433" name="Shape 433"/>
          <p:cNvSpPr txBox="true"/>
          <p:nvPr isPhoto="false"/>
        </p:nvSpPr>
        <p:spPr>
          <a:xfrm flipH="false" flipV="false" rot="0">
            <a:off x="179512" y="5301209"/>
            <a:ext cx="8784976" cy="107721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Самовозгорание обтирочных материалов, промасленной одежды, непросушенного сена и зерна </a:t>
            </a:r>
            <a:endParaRPr b="true" sz="32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34" name="GroupShape 4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5" name="Shape 435"/>
          <p:cNvSpPr txBox="false"/>
          <p:nvPr isPhoto="false"/>
        </p:nvSpPr>
        <p:spPr>
          <a:xfrm flipH="false" flipV="false" rot="0">
            <a:off x="179512" y="188640"/>
            <a:ext cx="8784976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</a:t>
            </a:r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пожара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  <p:pic>
        <p:nvPicPr>
          <p:cNvPr hidden="false" id="437" name="Picture 437"/>
          <p:cNvPicPr preferRelativeResize="true"/>
          <p:nvPr isPhoto="false"/>
        </p:nvPicPr>
        <p:blipFill>
          <a:blip r:embed="rId1"/>
          <a:srcRect b="0" l="0" r="55" t="0"/>
          <a:stretch/>
        </p:blipFill>
        <p:spPr>
          <a:xfrm flipH="false" flipV="false" rot="0">
            <a:off x="694420" y="941875"/>
            <a:ext cx="7755159" cy="4433965"/>
          </a:xfrm>
          <a:prstGeom prst="rect">
            <a:avLst/>
          </a:prstGeom>
        </p:spPr>
      </p:pic>
      <p:sp>
        <p:nvSpPr>
          <p:cNvPr hidden="false" id="438" name="Shape 438"/>
          <p:cNvSpPr txBox="true"/>
          <p:nvPr isPhoto="false"/>
        </p:nvSpPr>
        <p:spPr>
          <a:xfrm flipH="false" flipV="false" rot="0">
            <a:off x="179512" y="5445224"/>
            <a:ext cx="8784976" cy="646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6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Нарушение правил проведения сварочных работ</a:t>
            </a:r>
            <a:endParaRPr b="true" sz="36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39" name="GroupShape 4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0" name="Shape 440"/>
          <p:cNvSpPr txBox="false"/>
          <p:nvPr isPhoto="false"/>
        </p:nvSpPr>
        <p:spPr>
          <a:xfrm flipH="false" flipV="false" rot="0">
            <a:off x="251519" y="188640"/>
            <a:ext cx="8712968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  <p:pic>
        <p:nvPicPr>
          <p:cNvPr hidden="false" id="442" name="Picture 44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841783" y="1039311"/>
            <a:ext cx="7532442" cy="4261897"/>
          </a:xfrm>
          <a:prstGeom prst="rect">
            <a:avLst/>
          </a:prstGeom>
        </p:spPr>
      </p:pic>
      <p:sp>
        <p:nvSpPr>
          <p:cNvPr hidden="false" id="443" name="Shape 443"/>
          <p:cNvSpPr txBox="true"/>
          <p:nvPr isPhoto="false"/>
        </p:nvSpPr>
        <p:spPr>
          <a:xfrm flipH="false" flipV="false" rot="0">
            <a:off x="251519" y="5301208"/>
            <a:ext cx="8712968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6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Разведение костров, поджигание сухой травы (палы)</a:t>
            </a:r>
            <a:endParaRPr b="true" sz="36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44" name="GroupShape 4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46" name="Picture 44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95536" y="451615"/>
            <a:ext cx="3888430" cy="5639107"/>
          </a:xfrm>
          <a:prstGeom prst="rect">
            <a:avLst/>
          </a:prstGeom>
          <a:ln>
            <a:noFill/>
          </a:ln>
        </p:spPr>
      </p:pic>
      <p:sp>
        <p:nvSpPr>
          <p:cNvPr hidden="false" id="447" name="Shape 447"/>
          <p:cNvSpPr txBox="false"/>
          <p:nvPr isPhoto="false"/>
        </p:nvSpPr>
        <p:spPr>
          <a:xfrm flipH="false" flipV="false" rot="0">
            <a:off x="4499992" y="692697"/>
            <a:ext cx="4320480" cy="483209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i="true" sz="44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Ребята, </a:t>
            </a:r>
            <a:endParaRPr b="true" i="true" sz="44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  <a:p>
            <a:pPr algn="ctr" indent="0" marL="0"/>
            <a:r>
              <a:rPr b="true" i="true" sz="44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а </a:t>
            </a:r>
            <a:r>
              <a:rPr b="true" i="true" sz="44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знаете ли вы,</a:t>
            </a:r>
            <a:r>
              <a:rPr sz="4400">
                <a:solidFill>
                  <a:srgbClr val="000000"/>
                </a:solidFill>
                <a:latin typeface="Monotype Corsiva"/>
                <a:ea typeface="Monotype Corsiva"/>
                <a:cs typeface="Monotype Corsiva"/>
              </a:rPr>
              <a:t> </a:t>
            </a:r>
            <a:endParaRPr sz="4400">
              <a:solidFill>
                <a:srgbClr val="000000"/>
              </a:solidFill>
              <a:latin typeface="Monotype Corsiva"/>
              <a:ea typeface="Monotype Corsiva"/>
              <a:cs typeface="Monotype Corsiva"/>
            </a:endParaRPr>
          </a:p>
          <a:p>
            <a:pPr algn="ctr" indent="0" marL="0"/>
            <a:r>
              <a:rPr b="true" i="true" sz="44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как </a:t>
            </a:r>
            <a:endParaRPr b="true" i="true" sz="44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  <a:p>
            <a:pPr algn="ctr" indent="0" marL="0"/>
            <a:r>
              <a:rPr b="true" i="true" sz="44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правильно </a:t>
            </a:r>
            <a:r>
              <a:rPr b="true" i="true" sz="44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действовать </a:t>
            </a:r>
            <a:endParaRPr b="true" i="true" sz="44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  <a:p>
            <a:pPr algn="ctr" indent="0" marL="0"/>
            <a:r>
              <a:rPr b="true" i="true" sz="44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при </a:t>
            </a:r>
            <a:endParaRPr b="true" i="true" sz="44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  <a:p>
            <a:pPr algn="ctr" indent="0" marL="0"/>
            <a:r>
              <a:rPr b="true" i="true" sz="44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пожаре</a:t>
            </a:r>
            <a:r>
              <a:rPr b="true" i="true" sz="44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?</a:t>
            </a:r>
            <a:endParaRPr b="true" i="true" sz="44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48" name="GroupShape 4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50" name="Picture 45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51" name="GroupShape 4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52" name="Shape 452"/>
          <p:cNvSpPr txBox="false"/>
          <p:nvPr isPhoto="false"/>
        </p:nvSpPr>
        <p:spPr>
          <a:xfrm flipH="false" flipV="false" rot="0">
            <a:off x="179512" y="116632"/>
            <a:ext cx="8784976" cy="144655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i="true" sz="44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Позвонив по телефону, необходимо сообщить следующую информацию:</a:t>
            </a:r>
            <a:endParaRPr b="true" i="true" sz="44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hidden="false" id="453" name="Shape 453"/>
          <p:cNvSpPr txBox="false"/>
          <p:nvPr isPhoto="false"/>
        </p:nvSpPr>
        <p:spPr>
          <a:xfrm flipH="false" flipV="false" rot="0">
            <a:off x="395536" y="1563182"/>
            <a:ext cx="8424936" cy="501675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lvl="0" marL="457200">
              <a:buFont typeface="Arial"/>
              <a:buChar char="•"/>
            </a:pPr>
            <a:r>
              <a:rPr b="true" i="true" sz="40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точный адрес (улица, проспект, проезд, площадь, бульвар,);</a:t>
            </a:r>
            <a:r>
              <a:rPr sz="40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 </a:t>
            </a:r>
            <a:endParaRPr sz="40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  <a:p>
            <a:pPr indent="-457200" lvl="0" marL="457200">
              <a:buFont typeface="Arial"/>
              <a:buChar char="•"/>
            </a:pPr>
            <a:r>
              <a:rPr b="true" i="true" sz="40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номер дома, строения, корпуса;</a:t>
            </a:r>
            <a:endParaRPr b="true" i="true" sz="40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  <a:p>
            <a:pPr indent="-457200" lvl="0" marL="457200">
              <a:buFont typeface="Arial"/>
              <a:buChar char="•"/>
            </a:pPr>
            <a:r>
              <a:rPr b="true" i="true" sz="40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что горит (дом, квартира, мусоропровод); </a:t>
            </a:r>
            <a:endParaRPr b="true" i="true" sz="40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  <a:p>
            <a:pPr indent="-457200" lvl="0" marL="457200">
              <a:buFont typeface="Arial"/>
              <a:buChar char="•"/>
            </a:pPr>
            <a:r>
              <a:rPr b="true" i="true" sz="40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на каком этаже пожар; </a:t>
            </a:r>
            <a:endParaRPr b="true" i="true" sz="40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  <a:p>
            <a:pPr indent="-457200" lvl="0" marL="457200">
              <a:buFont typeface="Arial"/>
              <a:buChar char="•"/>
            </a:pPr>
            <a:r>
              <a:rPr b="true" i="true" sz="4000">
                <a:solidFill>
                  <a:srgbClr val="002060"/>
                </a:solidFill>
                <a:latin typeface="Monotype Corsiva"/>
                <a:ea typeface="Monotype Corsiva"/>
                <a:cs typeface="Monotype Corsiva"/>
              </a:rPr>
              <a:t>фамилию и телефон (с которого звоните).</a:t>
            </a:r>
            <a:endParaRPr b="true" i="true" sz="4000">
              <a:solidFill>
                <a:srgbClr val="00206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54" name="GroupShape 4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56" name="Picture 45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856684" y="967318"/>
            <a:ext cx="5286616" cy="5286616"/>
          </a:xfrm>
          <a:prstGeom prst="rect">
            <a:avLst/>
          </a:prstGeom>
          <a:ln>
            <a:noFill/>
          </a:ln>
        </p:spPr>
      </p:pic>
      <p:sp>
        <p:nvSpPr>
          <p:cNvPr hidden="false" id="457" name="Shape 457"/>
          <p:cNvSpPr txBox="true"/>
          <p:nvPr isPhoto="false"/>
        </p:nvSpPr>
        <p:spPr>
          <a:xfrm flipH="false" flipV="false" rot="0">
            <a:off x="107504" y="259432"/>
            <a:ext cx="8784976" cy="70788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Не заливай водой горящие электроприборы!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58" name="GroupShape 4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60" name="Picture 460"/>
          <p:cNvPicPr preferRelativeResize="true"/>
          <p:nvPr isPhoto="false"/>
        </p:nvPicPr>
        <p:blipFill>
          <a:blip r:embed="rId1"/>
          <a:srcRect b="54" l="0" r="38" t="0"/>
          <a:stretch/>
        </p:blipFill>
        <p:spPr>
          <a:xfrm flipH="false" flipV="false" rot="0">
            <a:off x="1619672" y="1196752"/>
            <a:ext cx="5904655" cy="4896544"/>
          </a:xfrm>
          <a:prstGeom prst="rect">
            <a:avLst/>
          </a:prstGeom>
          <a:ln>
            <a:noFill/>
          </a:ln>
        </p:spPr>
      </p:pic>
      <p:sp>
        <p:nvSpPr>
          <p:cNvPr hidden="false" id="461" name="Shape 461"/>
          <p:cNvSpPr txBox="true"/>
          <p:nvPr isPhoto="false"/>
        </p:nvSpPr>
        <p:spPr>
          <a:xfrm flipH="false" flipV="false" rot="0">
            <a:off x="179512" y="188640"/>
            <a:ext cx="8784976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Не открывай окна!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79" name="GroupShape 3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0" name="Shape 380"/>
          <p:cNvSpPr txBox="false"/>
          <p:nvPr isPhoto="false"/>
        </p:nvSpPr>
        <p:spPr>
          <a:xfrm flipH="false" flipV="false" rot="0">
            <a:off x="2411760" y="332656"/>
            <a:ext cx="6408712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i="true" sz="40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Здравствуйте, Ребята! </a:t>
            </a:r>
            <a:endParaRPr sz="4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382" name="Picture 38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152" y="1734484"/>
            <a:ext cx="3888432" cy="4322221"/>
          </a:xfrm>
          <a:prstGeom prst="rect">
            <a:avLst/>
          </a:prstGeom>
        </p:spPr>
      </p:pic>
      <p:sp>
        <p:nvSpPr>
          <p:cNvPr hidden="false" id="383" name="Shape 383"/>
          <p:cNvSpPr txBox="false"/>
          <p:nvPr isPhoto="false"/>
        </p:nvSpPr>
        <p:spPr>
          <a:xfrm flipH="false" flipV="false" rot="0">
            <a:off x="395536" y="2132856"/>
            <a:ext cx="6768752" cy="378565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i="true" sz="40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    Я – пожарный Сэм! </a:t>
            </a:r>
            <a:endParaRPr b="true" i="true" sz="40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ctr" indent="0" marL="0"/>
            <a:r>
              <a:rPr b="true" i="true" sz="40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    Хочу напомнить Вам правила </a:t>
            </a:r>
            <a:r>
              <a:rPr b="true" i="true" sz="40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ПОЖАРНОЙ </a:t>
            </a:r>
            <a:r>
              <a:rPr b="true" i="true" sz="40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безопасности. Вы </a:t>
            </a:r>
            <a:r>
              <a:rPr b="true" i="true" sz="40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должны знать, как  вести себя дома, чтобы не случилось беды.</a:t>
            </a:r>
            <a:endParaRPr b="true" i="true" sz="40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62" name="GroupShape 4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64" name="Picture 46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691680" y="896526"/>
            <a:ext cx="5376612" cy="5411985"/>
          </a:xfrm>
          <a:prstGeom prst="rect">
            <a:avLst/>
          </a:prstGeom>
          <a:ln>
            <a:noFill/>
          </a:ln>
        </p:spPr>
      </p:pic>
      <p:sp>
        <p:nvSpPr>
          <p:cNvPr hidden="false" id="465" name="Shape 465"/>
          <p:cNvSpPr txBox="true"/>
          <p:nvPr isPhoto="false"/>
        </p:nvSpPr>
        <p:spPr>
          <a:xfrm flipH="false" flipV="false" rot="0">
            <a:off x="179512" y="188640"/>
            <a:ext cx="8784976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Прятаться во время пожара нельзя!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66" name="GroupShape 4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68" name="Picture 46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521293" y="2055624"/>
            <a:ext cx="4176464" cy="4287099"/>
          </a:xfrm>
          <a:prstGeom prst="rect">
            <a:avLst/>
          </a:prstGeom>
          <a:ln>
            <a:noFill/>
          </a:ln>
        </p:spPr>
      </p:pic>
      <p:sp>
        <p:nvSpPr>
          <p:cNvPr hidden="false" id="469" name="Shape 469"/>
          <p:cNvSpPr txBox="true"/>
          <p:nvPr isPhoto="false"/>
        </p:nvSpPr>
        <p:spPr>
          <a:xfrm flipH="false" flipV="false" rot="0">
            <a:off x="107504" y="116632"/>
            <a:ext cx="9203520" cy="193899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Постарайся покинуть помещение! Двигайся вдоль стены, закрыв нос и рот от дыма мокрой тряпкой! 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2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70" name="GroupShape 4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72" name="Picture 47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195736" y="1224744"/>
            <a:ext cx="4828737" cy="4796544"/>
          </a:xfrm>
          <a:prstGeom prst="rect">
            <a:avLst/>
          </a:prstGeom>
          <a:ln>
            <a:noFill/>
          </a:ln>
        </p:spPr>
      </p:pic>
      <p:sp>
        <p:nvSpPr>
          <p:cNvPr hidden="false" id="473" name="Shape 473"/>
          <p:cNvSpPr txBox="true"/>
          <p:nvPr isPhoto="false"/>
        </p:nvSpPr>
        <p:spPr>
          <a:xfrm flipH="false" flipV="false" rot="0">
            <a:off x="1619672" y="188640"/>
            <a:ext cx="6552728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Лифтом пользоваться нельзя!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2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74" name="GroupShape 4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76" name="Picture 47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195736" y="1581000"/>
            <a:ext cx="4721480" cy="4659354"/>
          </a:xfrm>
          <a:prstGeom prst="rect">
            <a:avLst/>
          </a:prstGeom>
          <a:ln>
            <a:noFill/>
          </a:ln>
        </p:spPr>
      </p:pic>
      <p:sp>
        <p:nvSpPr>
          <p:cNvPr hidden="false" id="477" name="Shape 477"/>
          <p:cNvSpPr txBox="true"/>
          <p:nvPr isPhoto="false"/>
        </p:nvSpPr>
        <p:spPr>
          <a:xfrm flipH="false" flipV="false" rot="0">
            <a:off x="179512" y="260648"/>
            <a:ext cx="9117085" cy="132343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Сообщи о пожаре соседям и попроси их вызвать пожарных!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2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78" name="GroupShape 4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>
</file>

<file path=ppt/slides/slide2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79" name="GroupShape 4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0" name="Shape 480"/>
          <p:cNvSpPr txBox="false"/>
          <p:nvPr isPhoto="false"/>
        </p:nvSpPr>
        <p:spPr>
          <a:xfrm flipH="false" flipV="false" rot="0">
            <a:off x="1907703" y="188640"/>
            <a:ext cx="4950296" cy="46166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Список используемых источников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481" name="Shape 481"/>
          <p:cNvSpPr txBox="false"/>
          <p:nvPr isPhoto="false"/>
        </p:nvSpPr>
        <p:spPr>
          <a:xfrm flipH="false" flipV="false" rot="0">
            <a:off x="323528" y="836713"/>
            <a:ext cx="8640960" cy="397031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</a:pPr>
            <a:r>
              <a:rPr b="false" baseline="0" cap="none" i="false" spc="0" strike="noStrike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Анатолий </a:t>
            </a:r>
            <a:r>
              <a:rPr b="false" baseline="0" cap="none" i="false" spc="0" strike="noStrike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Гостюшин</a:t>
            </a:r>
            <a:r>
              <a:rPr b="false" baseline="0" cap="none" i="false" spc="0" strike="noStrike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Основы Безопасности Жизнедеятельности. 1-4 классы Издательство: АСТ, 2009 г.</a:t>
            </a:r>
            <a:endParaRPr b="false" baseline="0" cap="none" i="false" spc="0" strike="noStrike" sz="18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 marR="0">
              <a:lnSpc>
                <a:spcPct val="100000"/>
              </a:lnSpc>
            </a:pPr>
            <a:br>
              <a:rPr b="false" baseline="0" cap="none" i="false" spc="0" strike="noStrike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b="false" baseline="0" cap="none" i="false" spc="0" strike="noStrike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Иванова, Анастасова, Ижевский: Основы безопасности жизнедеятельности: Методические рекомендации. 1-4 классы Издательство: Просвещение, 2009 г.</a:t>
            </a:r>
            <a:endParaRPr b="false" baseline="0" cap="none" i="false" spc="0" strike="noStrike" sz="18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 marR="0">
              <a:lnSpc>
                <a:spcPct val="100000"/>
              </a:lnSpc>
            </a:pPr>
            <a:endParaRPr b="false" baseline="0" cap="none" i="false" spc="0" strike="noStrike" sz="180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b="false" baseline="0" cap="none" i="false" spc="0" strike="noStrike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Сергей </a:t>
            </a:r>
            <a:r>
              <a:rPr b="false" baseline="0" cap="none" i="false" spc="0" strike="noStrike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Шинкарчук</a:t>
            </a:r>
            <a:r>
              <a:rPr b="false" baseline="0" cap="none" i="false" spc="0" strike="noStrike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Правила безопасности дома и на улице Издательство: Литера, 2010 г.</a:t>
            </a:r>
            <a:br>
              <a:rPr b="false" baseline="0" cap="none" i="false" spc="0" strike="noStrike" sz="1800" u="none">
                <a:solidFill>
                  <a:srgbClr val="375F78"/>
                </a:solidFill>
                <a:latin typeface="Arial"/>
                <a:ea typeface="Arial"/>
                <a:cs typeface="Arial"/>
              </a:rPr>
            </a:br>
            <a:endParaRPr baseline="0" cap="none" i="false" spc="0" strike="noStrike" sz="1800" u="none">
              <a:solidFill>
                <a:srgbClr val="375F78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1800">
              <a:solidFill>
                <a:srgbClr val="375F78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http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://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badumka.ru/images/116143_pozhar-01-plakaty.jpg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baseline="0" cap="none" i="false" spc="0" strike="noStrike" sz="1800" u="none">
              <a:solidFill>
                <a:srgbClr val="375F78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http://</a:t>
            </a:r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www.detsad2.ru/image/fire/2/7.png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b="false" baseline="0" cap="none" i="false" spc="0" strike="noStrike" sz="1800" u="none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84" name="GroupShape 3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5" name="Shape 385"/>
          <p:cNvSpPr txBox="false"/>
          <p:nvPr isPhoto="false"/>
        </p:nvSpPr>
        <p:spPr>
          <a:xfrm flipH="false" flipV="false" rot="0">
            <a:off x="755576" y="260648"/>
            <a:ext cx="8064896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</a:t>
            </a:r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пожара </a:t>
            </a:r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дома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  <p:pic>
        <p:nvPicPr>
          <p:cNvPr hidden="false" id="387" name="Picture 387"/>
          <p:cNvPicPr preferRelativeResize="true"/>
          <p:nvPr isPhoto="false"/>
        </p:nvPicPr>
        <p:blipFill>
          <a:blip r:embed="rId1"/>
          <a:srcRect b="91" l="0" r="0" t="0"/>
          <a:stretch/>
        </p:blipFill>
        <p:spPr>
          <a:xfrm flipH="false" flipV="false" rot="0">
            <a:off x="274645" y="968533"/>
            <a:ext cx="8578281" cy="4777275"/>
          </a:xfrm>
          <a:prstGeom prst="rect">
            <a:avLst/>
          </a:prstGeom>
        </p:spPr>
      </p:pic>
      <p:sp>
        <p:nvSpPr>
          <p:cNvPr hidden="false" id="388" name="Shape 388"/>
          <p:cNvSpPr txBox="true"/>
          <p:nvPr isPhoto="false"/>
        </p:nvSpPr>
        <p:spPr>
          <a:xfrm flipH="false" flipV="false" rot="0">
            <a:off x="1835696" y="5745810"/>
            <a:ext cx="6264696" cy="70788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Детская шалость</a:t>
            </a:r>
            <a:endParaRPr b="true" sz="40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89" name="GroupShape 3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91" name="Picture 39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52535" y="836712"/>
            <a:ext cx="8621486" cy="4680520"/>
          </a:xfrm>
          <a:prstGeom prst="rect">
            <a:avLst/>
          </a:prstGeom>
        </p:spPr>
      </p:pic>
      <p:sp>
        <p:nvSpPr>
          <p:cNvPr hidden="false" id="392" name="Shape 392"/>
          <p:cNvSpPr txBox="true"/>
          <p:nvPr isPhoto="false"/>
        </p:nvSpPr>
        <p:spPr>
          <a:xfrm flipH="false" flipV="false" rot="0">
            <a:off x="3419872" y="5517232"/>
            <a:ext cx="2520280" cy="70788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Курение</a:t>
            </a:r>
            <a:endParaRPr b="true" sz="40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hidden="false" id="393" name="Shape 393"/>
          <p:cNvSpPr txBox="false"/>
          <p:nvPr isPhoto="false"/>
        </p:nvSpPr>
        <p:spPr>
          <a:xfrm flipH="false" flipV="false" rot="0">
            <a:off x="252535" y="188640"/>
            <a:ext cx="8621485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дома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94" name="GroupShape 3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96" name="Picture 39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98580" y="836712"/>
            <a:ext cx="8602824" cy="4405511"/>
          </a:xfrm>
          <a:prstGeom prst="rect">
            <a:avLst/>
          </a:prstGeom>
          <a:ln>
            <a:noFill/>
          </a:ln>
        </p:spPr>
      </p:pic>
      <p:sp>
        <p:nvSpPr>
          <p:cNvPr hidden="false" id="397" name="Shape 397"/>
          <p:cNvSpPr txBox="true"/>
          <p:nvPr isPhoto="false"/>
        </p:nvSpPr>
        <p:spPr>
          <a:xfrm flipH="false" flipV="false" rot="0">
            <a:off x="298580" y="5242223"/>
            <a:ext cx="8602824" cy="132343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Оставление без присмотра электронагревательных приборов</a:t>
            </a:r>
            <a:endParaRPr b="true" sz="40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hidden="false" id="398" name="Shape 398"/>
          <p:cNvSpPr txBox="false"/>
          <p:nvPr isPhoto="false"/>
        </p:nvSpPr>
        <p:spPr>
          <a:xfrm flipH="false" flipV="false" rot="0">
            <a:off x="298580" y="188640"/>
            <a:ext cx="8602824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дома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99" name="GroupShape 3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01" name="Picture 40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38538" y="1053547"/>
            <a:ext cx="8064896" cy="4248472"/>
          </a:xfrm>
          <a:prstGeom prst="rect">
            <a:avLst/>
          </a:prstGeom>
          <a:ln>
            <a:noFill/>
          </a:ln>
        </p:spPr>
      </p:pic>
      <p:sp>
        <p:nvSpPr>
          <p:cNvPr hidden="false" id="402" name="Shape 402"/>
          <p:cNvSpPr txBox="true"/>
          <p:nvPr isPhoto="false"/>
        </p:nvSpPr>
        <p:spPr>
          <a:xfrm flipH="false" flipV="false" rot="0">
            <a:off x="638538" y="5559336"/>
            <a:ext cx="8050493" cy="70788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Перегрузка электросети</a:t>
            </a:r>
            <a:endParaRPr b="true" sz="40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hidden="false" id="403" name="Shape 403"/>
          <p:cNvSpPr txBox="false"/>
          <p:nvPr isPhoto="false"/>
        </p:nvSpPr>
        <p:spPr>
          <a:xfrm flipH="false" flipV="false" rot="0">
            <a:off x="323528" y="260648"/>
            <a:ext cx="8640960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дома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04" name="GroupShape 4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06" name="Picture 406"/>
          <p:cNvPicPr preferRelativeResize="true"/>
          <p:nvPr isPhoto="false"/>
        </p:nvPicPr>
        <p:blipFill>
          <a:blip r:embed="rId1"/>
          <a:srcRect b="4" l="50458" r="0" t="0"/>
          <a:stretch/>
        </p:blipFill>
        <p:spPr>
          <a:xfrm flipH="false" flipV="false" rot="0">
            <a:off x="2541983" y="836712"/>
            <a:ext cx="4348065" cy="4606484"/>
          </a:xfrm>
          <a:prstGeom prst="rect">
            <a:avLst/>
          </a:prstGeom>
        </p:spPr>
      </p:pic>
      <p:sp>
        <p:nvSpPr>
          <p:cNvPr hidden="false" id="407" name="Shape 407"/>
          <p:cNvSpPr txBox="true"/>
          <p:nvPr isPhoto="false"/>
        </p:nvSpPr>
        <p:spPr>
          <a:xfrm flipH="false" flipV="false" rot="0">
            <a:off x="179512" y="5457288"/>
            <a:ext cx="8784976" cy="70788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Сушка белья над газовыми плитами </a:t>
            </a:r>
            <a:endParaRPr b="true" sz="40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hidden="false" id="408" name="Shape 408"/>
          <p:cNvSpPr txBox="false"/>
          <p:nvPr isPhoto="false"/>
        </p:nvSpPr>
        <p:spPr>
          <a:xfrm flipH="false" flipV="false" rot="0">
            <a:off x="179512" y="188640"/>
            <a:ext cx="8784976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дома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09" name="GroupShape 40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11" name="Picture 411"/>
          <p:cNvPicPr preferRelativeResize="true"/>
          <p:nvPr isPhoto="false"/>
        </p:nvPicPr>
        <p:blipFill>
          <a:blip r:embed="rId1"/>
          <a:srcRect b="694" l="0" r="55974" t="2295"/>
          <a:stretch/>
        </p:blipFill>
        <p:spPr>
          <a:xfrm flipH="false" flipV="false" rot="0">
            <a:off x="2885898" y="1059756"/>
            <a:ext cx="3300197" cy="4322182"/>
          </a:xfrm>
          <a:prstGeom prst="rect">
            <a:avLst/>
          </a:prstGeom>
        </p:spPr>
      </p:pic>
      <p:sp>
        <p:nvSpPr>
          <p:cNvPr hidden="false" id="412" name="Shape 412"/>
          <p:cNvSpPr txBox="true"/>
          <p:nvPr isPhoto="false"/>
        </p:nvSpPr>
        <p:spPr>
          <a:xfrm flipH="false" flipV="false" rot="0">
            <a:off x="179513" y="5373216"/>
            <a:ext cx="8712968" cy="120032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6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Затемнение электроламп сгораемыми материалами (бумагой, тканью)</a:t>
            </a:r>
            <a:endParaRPr b="true" sz="36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hidden="false" id="413" name="Shape 413"/>
          <p:cNvSpPr txBox="false"/>
          <p:nvPr isPhoto="false"/>
        </p:nvSpPr>
        <p:spPr>
          <a:xfrm flipH="false" flipV="false" rot="0">
            <a:off x="179513" y="188640"/>
            <a:ext cx="8712967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дома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14" name="GroupShape 4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16" name="Picture 41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771800" y="954297"/>
            <a:ext cx="3972407" cy="4382203"/>
          </a:xfrm>
          <a:prstGeom prst="rect">
            <a:avLst/>
          </a:prstGeom>
        </p:spPr>
      </p:pic>
      <p:sp>
        <p:nvSpPr>
          <p:cNvPr hidden="false" id="417" name="Shape 417"/>
          <p:cNvSpPr txBox="true"/>
          <p:nvPr isPhoto="false"/>
        </p:nvSpPr>
        <p:spPr>
          <a:xfrm flipH="false" flipV="false" rot="0">
            <a:off x="179512" y="5301208"/>
            <a:ext cx="8784976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6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Неисправность электропроводки</a:t>
            </a:r>
            <a:endParaRPr b="true" sz="36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  <a:p>
            <a:pPr algn="ctr" indent="0" marL="0"/>
            <a:r>
              <a:rPr b="true" sz="3600">
                <a:solidFill>
                  <a:srgbClr val="0070C0"/>
                </a:solidFill>
                <a:latin typeface="Monotype Corsiva"/>
                <a:ea typeface="Monotype Corsiva"/>
                <a:cs typeface="Monotype Corsiva"/>
              </a:rPr>
              <a:t>Пользование самодельными предохранителями</a:t>
            </a:r>
            <a:endParaRPr b="true" sz="3600">
              <a:solidFill>
                <a:srgbClr val="0070C0"/>
              </a:solidFill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hidden="false" id="418" name="Shape 418"/>
          <p:cNvSpPr txBox="false"/>
          <p:nvPr isPhoto="false"/>
        </p:nvSpPr>
        <p:spPr>
          <a:xfrm flipH="false" flipV="false" rot="0">
            <a:off x="179512" y="188640"/>
            <a:ext cx="8784976" cy="707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Причины возникновения  пожара дома</a:t>
            </a:r>
            <a:endParaRPr b="true" sz="4000">
              <a:solidFill>
                <a:srgbClr val="FF0000"/>
              </a:solidFill>
              <a:latin typeface="Monotype Corsiva"/>
              <a:ea typeface="Monotype Corsiva"/>
              <a:cs typeface="Monotype Corsiva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Пожарная безопасность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2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Официальная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>
          <a:solidFill>
            <a:schemeClr val="phClr"/>
          </a:solidFill>
          <a:prstDash val="solid"/>
        </a:ln>
        <a:ln w="11429">
          <a:solidFill>
            <a:schemeClr val="phClr"/>
          </a:solidFill>
          <a:prstDash val="dash"/>
        </a:ln>
        <a:ln w="200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noFill/>
        <a:noFill/>
      </a:bgFillStyleLst>
    </a:fmtScheme>
  </a:themeElements>
</a:theme>
</file>

<file path=ppt/theme/theme3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1_Официальная">
  <a:themeElements>
    <a:clrScheme name="Официальная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>
          <a:solidFill>
            <a:schemeClr val="phClr"/>
          </a:solidFill>
          <a:prstDash val="solid"/>
        </a:ln>
        <a:ln w="11429">
          <a:solidFill>
            <a:schemeClr val="phClr"/>
          </a:solidFill>
          <a:prstDash val="dash"/>
        </a:ln>
        <a:ln w="200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noFill/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MyOffice-CoreFramework-Android/29-1028.734.7326.662.0@RELEASE-CORE-29.0-RC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2023-03-18T11:15:05Z</dcterms:modified>
</cp:coreProperties>
</file>