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8" r:id="rId10"/>
    <p:sldId id="263" r:id="rId11"/>
    <p:sldId id="269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94660"/>
  </p:normalViewPr>
  <p:slideViewPr>
    <p:cSldViewPr>
      <p:cViewPr varScale="1">
        <p:scale>
          <a:sx n="86" d="100"/>
          <a:sy n="86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247B-E03D-4FFE-AC49-341ED663326E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067B98-B44C-4B02-9C14-6500D65C7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247B-E03D-4FFE-AC49-341ED663326E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7B98-B44C-4B02-9C14-6500D65C7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247B-E03D-4FFE-AC49-341ED663326E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7B98-B44C-4B02-9C14-6500D65C7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247B-E03D-4FFE-AC49-341ED663326E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067B98-B44C-4B02-9C14-6500D65C7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247B-E03D-4FFE-AC49-341ED663326E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7B98-B44C-4B02-9C14-6500D65C7F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247B-E03D-4FFE-AC49-341ED663326E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7B98-B44C-4B02-9C14-6500D65C7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247B-E03D-4FFE-AC49-341ED663326E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067B98-B44C-4B02-9C14-6500D65C7F0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247B-E03D-4FFE-AC49-341ED663326E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7B98-B44C-4B02-9C14-6500D65C7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247B-E03D-4FFE-AC49-341ED663326E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7B98-B44C-4B02-9C14-6500D65C7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247B-E03D-4FFE-AC49-341ED663326E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7B98-B44C-4B02-9C14-6500D65C7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247B-E03D-4FFE-AC49-341ED663326E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7B98-B44C-4B02-9C14-6500D65C7F0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DF247B-E03D-4FFE-AC49-341ED663326E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067B98-B44C-4B02-9C14-6500D65C7F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352839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</a:t>
            </a:r>
            <a:r>
              <a:rPr lang="ru-RU" sz="2000" dirty="0" smtClean="0"/>
              <a:t>бюджетное </a:t>
            </a:r>
            <a:r>
              <a:rPr lang="ru-RU" sz="2000" dirty="0" smtClean="0"/>
              <a:t>дошкольное образовательное  учреждение «</a:t>
            </a:r>
            <a:r>
              <a:rPr lang="ru-RU" sz="2000" dirty="0" err="1" smtClean="0"/>
              <a:t>Большеуковский</a:t>
            </a:r>
            <a:r>
              <a:rPr lang="ru-RU" sz="2000" dirty="0" smtClean="0"/>
              <a:t> детский сад  №1»  </a:t>
            </a:r>
            <a:r>
              <a:rPr lang="ru-RU" sz="2000" dirty="0" err="1" smtClean="0"/>
              <a:t>Большеуковского</a:t>
            </a:r>
            <a:r>
              <a:rPr lang="ru-RU" sz="2000" dirty="0" smtClean="0"/>
              <a:t> муниципального района Омской области</a:t>
            </a:r>
            <a:br>
              <a:rPr lang="ru-RU" sz="2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«Войди в природу с добротой»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877272"/>
            <a:ext cx="6400800" cy="553616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 </a:t>
            </a:r>
            <a:r>
              <a:rPr lang="ru-RU" dirty="0" err="1" smtClean="0"/>
              <a:t>Сиянова</a:t>
            </a:r>
            <a:r>
              <a:rPr lang="ru-RU" dirty="0" smtClean="0"/>
              <a:t> Н. 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Место проведения мероприятий: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-участок </a:t>
            </a:r>
            <a:r>
              <a:rPr lang="ru-RU" dirty="0"/>
              <a:t>детского сада;</a:t>
            </a:r>
            <a:br>
              <a:rPr lang="ru-RU" dirty="0"/>
            </a:br>
            <a:r>
              <a:rPr lang="ru-RU" dirty="0" smtClean="0"/>
              <a:t>-парк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-лесная </a:t>
            </a:r>
            <a:r>
              <a:rPr lang="ru-RU" dirty="0"/>
              <a:t>поляна;</a:t>
            </a:r>
            <a:br>
              <a:rPr lang="ru-RU" dirty="0"/>
            </a:br>
            <a:r>
              <a:rPr lang="ru-RU" dirty="0" smtClean="0"/>
              <a:t>-берег </a:t>
            </a:r>
            <a:r>
              <a:rPr lang="ru-RU" dirty="0"/>
              <a:t>реки;</a:t>
            </a:r>
            <a:br>
              <a:rPr lang="ru-RU" dirty="0"/>
            </a:br>
            <a:r>
              <a:rPr lang="ru-RU" dirty="0" smtClean="0"/>
              <a:t>-музыкальный </a:t>
            </a:r>
            <a:r>
              <a:rPr lang="ru-RU" dirty="0"/>
              <a:t>зал детского сада;</a:t>
            </a:r>
            <a:br>
              <a:rPr lang="ru-RU" dirty="0"/>
            </a:br>
            <a:r>
              <a:rPr lang="ru-RU" dirty="0" smtClean="0"/>
              <a:t>-группа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-библиотека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smtClean="0"/>
              <a:t>-районный </a:t>
            </a:r>
            <a:r>
              <a:rPr lang="ru-RU" dirty="0"/>
              <a:t>музей.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2013-04 (апр)\2013-04 (апр)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32656"/>
            <a:ext cx="813690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Подготовительно-организационный </a:t>
            </a:r>
            <a:r>
              <a:rPr lang="ru-RU" b="1" dirty="0" smtClean="0"/>
              <a:t>этап;</a:t>
            </a:r>
          </a:p>
          <a:p>
            <a:r>
              <a:rPr lang="ru-RU" b="1" dirty="0"/>
              <a:t>Практический </a:t>
            </a:r>
            <a:r>
              <a:rPr lang="ru-RU" b="1" dirty="0" smtClean="0"/>
              <a:t>этап;</a:t>
            </a:r>
          </a:p>
          <a:p>
            <a:r>
              <a:rPr lang="ru-RU" b="1" dirty="0" smtClean="0"/>
              <a:t>Обобщающий этап.</a:t>
            </a:r>
            <a:endParaRPr lang="ru-RU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371564"/>
            <a:ext cx="8388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dirty="0" smtClean="0"/>
              <a:t>       </a:t>
            </a:r>
          </a:p>
          <a:p>
            <a:pPr algn="ctr"/>
            <a:r>
              <a:rPr lang="ru-RU" sz="3600" dirty="0" smtClean="0"/>
              <a:t>Промежуточная диагностика </a:t>
            </a:r>
            <a:endParaRPr lang="ru-RU" sz="3600" dirty="0"/>
          </a:p>
        </p:txBody>
      </p:sp>
      <p:graphicFrame>
        <p:nvGraphicFramePr>
          <p:cNvPr id="20481" name="Object 1"/>
          <p:cNvGraphicFramePr>
            <a:graphicFrameLocks/>
          </p:cNvGraphicFramePr>
          <p:nvPr/>
        </p:nvGraphicFramePr>
        <p:xfrm>
          <a:off x="755576" y="1124744"/>
          <a:ext cx="7488832" cy="5432648"/>
        </p:xfrm>
        <a:graphic>
          <a:graphicData uri="http://schemas.openxmlformats.org/presentationml/2006/ole">
            <p:oleObj spid="_x0000_s20481" name="Диаграмма" r:id="rId3" imgW="5486400" imgH="3200400" progId="Excel.Chart.8">
              <p:embed/>
            </p:oleObj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овыситься  уровень знаний детей о живой и неживой природе, о среде обитания со сложными их взаимосвязями;</a:t>
            </a:r>
          </a:p>
          <a:p>
            <a:r>
              <a:rPr lang="ru-RU" dirty="0"/>
              <a:t>в</a:t>
            </a:r>
            <a:r>
              <a:rPr lang="ru-RU" dirty="0" smtClean="0"/>
              <a:t>оспитанники научатся видеть уникальность и красоту окружающего мира, анализировать свою деятельность;</a:t>
            </a:r>
          </a:p>
          <a:p>
            <a:r>
              <a:rPr lang="ru-RU" dirty="0"/>
              <a:t>п</a:t>
            </a:r>
            <a:r>
              <a:rPr lang="ru-RU" dirty="0" smtClean="0"/>
              <a:t>овыситься экологическая культура ребёнка;</a:t>
            </a:r>
          </a:p>
          <a:p>
            <a:r>
              <a:rPr lang="ru-RU" dirty="0"/>
              <a:t>н</a:t>
            </a:r>
            <a:r>
              <a:rPr lang="ru-RU" dirty="0" smtClean="0"/>
              <a:t>аучаться  анализировать особенности приспособления животных, растений к различным временам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Актуальность опыта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	Сбываются </a:t>
            </a:r>
            <a:r>
              <a:rPr lang="ru-RU" dirty="0"/>
              <a:t>пророчества слова Ф.Энгельса, который еще в прошлом веке пытался предостеречь: «не будем, однако слишком обольщаться нашими победами над </a:t>
            </a:r>
            <a:r>
              <a:rPr lang="ru-RU" dirty="0" smtClean="0"/>
              <a:t>природой, за </a:t>
            </a:r>
            <a:r>
              <a:rPr lang="ru-RU" dirty="0"/>
              <a:t>каждую победу она нам будет мстить».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ротиворечие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		Наблюдая </a:t>
            </a:r>
            <a:r>
              <a:rPr lang="ru-RU" dirty="0"/>
              <a:t>за детьми, я не раз замечала </a:t>
            </a:r>
            <a:r>
              <a:rPr lang="ru-RU" dirty="0" smtClean="0"/>
              <a:t> </a:t>
            </a:r>
            <a:r>
              <a:rPr lang="ru-RU" dirty="0"/>
              <a:t>равнодушное отношение детей к природе, ее </a:t>
            </a:r>
            <a:r>
              <a:rPr lang="ru-RU" dirty="0" smtClean="0"/>
              <a:t>красоте.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  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9456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 экологических знаний детей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3" name="Object 1"/>
          <p:cNvGraphicFramePr>
            <a:graphicFrameLocks/>
          </p:cNvGraphicFramePr>
          <p:nvPr/>
        </p:nvGraphicFramePr>
        <p:xfrm>
          <a:off x="679450" y="692150"/>
          <a:ext cx="7686675" cy="5202238"/>
        </p:xfrm>
        <a:graphic>
          <a:graphicData uri="http://schemas.openxmlformats.org/presentationml/2006/ole">
            <p:oleObj spid="_x0000_s3073" name="Диаграмма" r:id="rId3" imgW="5486400" imgH="3714750" progId="Excel.Chart.8">
              <p:embed/>
            </p:oleObj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Цель: </a:t>
            </a:r>
          </a:p>
          <a:p>
            <a:pPr>
              <a:buNone/>
            </a:pPr>
            <a:r>
              <a:rPr lang="ru-RU" dirty="0" smtClean="0"/>
              <a:t>формирование у детей дошкольного возраста</a:t>
            </a:r>
          </a:p>
          <a:p>
            <a:pPr>
              <a:buNone/>
            </a:pPr>
            <a:r>
              <a:rPr lang="ru-RU" dirty="0" smtClean="0"/>
              <a:t>начал экологической культуры.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 smtClean="0"/>
              <a:t>систематизирование  </a:t>
            </a:r>
            <a:r>
              <a:rPr lang="ru-RU" sz="5100" dirty="0"/>
              <a:t>и расширение  знаний детей о растениях, животных и явлениях природы;</a:t>
            </a:r>
          </a:p>
          <a:p>
            <a:pPr lvl="0"/>
            <a:r>
              <a:rPr lang="ru-RU" sz="5100" dirty="0"/>
              <a:t>формирование элементарных экологических представлений о природе, о связях  живых организмов с окружающей средой и друг с другом;</a:t>
            </a:r>
          </a:p>
          <a:p>
            <a:pPr lvl="0"/>
            <a:r>
              <a:rPr lang="ru-RU" sz="5100" dirty="0"/>
              <a:t>развитие эмоционально-доброжелательного отношения к живым объектам и осознанного отношения к себе, как активному субъекту окружающего мира;</a:t>
            </a:r>
          </a:p>
          <a:p>
            <a:pPr lvl="0"/>
            <a:r>
              <a:rPr lang="ru-RU" sz="5100" dirty="0"/>
              <a:t>развитие положительных нравственных качеств, побуждающих детей к соблюдению  норм поведения в природе, </a:t>
            </a:r>
            <a:r>
              <a:rPr lang="ru-RU" sz="5100" dirty="0" smtClean="0"/>
              <a:t>обществе;</a:t>
            </a:r>
            <a:endParaRPr lang="ru-RU" sz="5100" dirty="0"/>
          </a:p>
          <a:p>
            <a:pPr lvl="0"/>
            <a:r>
              <a:rPr lang="ru-RU" sz="5100" dirty="0"/>
              <a:t>пропаганда  среди родителей экологических знаний, приобщение их к вопросам экологического воспитания детей в семье.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                            Формы</a:t>
            </a:r>
            <a:r>
              <a:rPr lang="ru-RU" sz="2000" b="1" dirty="0"/>
              <a:t>, методы и приемы</a:t>
            </a:r>
            <a:r>
              <a:rPr lang="ru-RU" sz="2000" dirty="0"/>
              <a:t> </a:t>
            </a:r>
            <a:r>
              <a:rPr lang="ru-RU" sz="2000" b="1" dirty="0"/>
              <a:t>реализации проекта</a:t>
            </a:r>
            <a:r>
              <a:rPr lang="ru-RU" sz="2000" b="1" dirty="0" smtClean="0"/>
              <a:t>:</a:t>
            </a:r>
            <a:br>
              <a:rPr lang="ru-RU" sz="2000" b="1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-НОД</a:t>
            </a:r>
            <a:r>
              <a:rPr lang="ru-RU" sz="2000" dirty="0"/>
              <a:t>; </a:t>
            </a:r>
            <a:br>
              <a:rPr lang="ru-RU" sz="2000" dirty="0"/>
            </a:br>
            <a:r>
              <a:rPr lang="ru-RU" sz="2000" dirty="0" smtClean="0"/>
              <a:t>-экскурсии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 smtClean="0"/>
              <a:t>-конкурсы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 smtClean="0"/>
              <a:t>-выставки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 smtClean="0"/>
              <a:t>-фотовыставки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 smtClean="0"/>
              <a:t>-просмотр </a:t>
            </a:r>
            <a:r>
              <a:rPr lang="ru-RU" sz="2000" dirty="0"/>
              <a:t>документальных фильмов о </a:t>
            </a:r>
            <a:r>
              <a:rPr lang="ru-RU" sz="2000" dirty="0" smtClean="0"/>
              <a:t>природе;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-прогулки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 smtClean="0"/>
              <a:t>-решение </a:t>
            </a:r>
            <a:r>
              <a:rPr lang="ru-RU" sz="2000" dirty="0"/>
              <a:t>проблемных ситуаций;</a:t>
            </a:r>
            <a:br>
              <a:rPr lang="ru-RU" sz="2000" dirty="0"/>
            </a:br>
            <a:r>
              <a:rPr lang="ru-RU" sz="2000" dirty="0" smtClean="0"/>
              <a:t>-моделирование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 smtClean="0"/>
              <a:t>-беседа;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-наглядности </a:t>
            </a:r>
            <a:r>
              <a:rPr lang="ru-RU" sz="2000" dirty="0"/>
              <a:t>(рассматривание картин, иллюстраций, диафильмов, художественной литературы);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dirty="0" smtClean="0"/>
              <a:t>-словесный </a:t>
            </a:r>
            <a:r>
              <a:rPr lang="ru-RU" sz="2000" dirty="0"/>
              <a:t>метод работы (стихи разных поэтов, </a:t>
            </a:r>
            <a:r>
              <a:rPr lang="ru-RU" sz="2000" dirty="0" err="1"/>
              <a:t>потешки</a:t>
            </a:r>
            <a:r>
              <a:rPr lang="ru-RU" sz="2000" dirty="0"/>
              <a:t>, песенки, загадки, сказки);</a:t>
            </a:r>
            <a:br>
              <a:rPr lang="ru-RU" sz="2000" dirty="0"/>
            </a:br>
            <a:r>
              <a:rPr lang="ru-RU" sz="2000" dirty="0" smtClean="0"/>
              <a:t>-наблюдения </a:t>
            </a:r>
            <a:r>
              <a:rPr lang="ru-RU" sz="2000" dirty="0"/>
              <a:t>(краткосрочные и длительные);</a:t>
            </a:r>
            <a:br>
              <a:rPr lang="ru-RU" sz="2000" dirty="0"/>
            </a:br>
            <a:r>
              <a:rPr lang="ru-RU" sz="2000" dirty="0" smtClean="0"/>
              <a:t>-практический.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2013-04 (апр)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05" y="332656"/>
            <a:ext cx="5020751" cy="3441009"/>
          </a:xfrm>
          <a:prstGeom prst="rect">
            <a:avLst/>
          </a:prstGeom>
          <a:noFill/>
        </p:spPr>
      </p:pic>
      <p:pic>
        <p:nvPicPr>
          <p:cNvPr id="28675" name="Picture 3" descr="F:\2013-04 (апр)\сканирование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5" y="2996952"/>
            <a:ext cx="4826455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2013-04 (апр)\2013-04 (апр)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79" y="404664"/>
            <a:ext cx="4548129" cy="3072988"/>
          </a:xfrm>
          <a:prstGeom prst="rect">
            <a:avLst/>
          </a:prstGeom>
          <a:noFill/>
        </p:spPr>
      </p:pic>
      <p:pic>
        <p:nvPicPr>
          <p:cNvPr id="26627" name="Picture 3" descr="F:\2013-04 (апр)\2013-04 (апр)\сканирование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05058"/>
            <a:ext cx="4509125" cy="3464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</TotalTime>
  <Words>208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Трек</vt:lpstr>
      <vt:lpstr>Диаграмма Microsoft Office Excel</vt:lpstr>
      <vt:lpstr>Муниципальное бюджетное дошкольное образовательное  учреждение «Большеуковский детский сад  №1»  Большеуковского муниципального района Омской области  «Войди в природу с добротой»</vt:lpstr>
      <vt:lpstr>Слайд 2</vt:lpstr>
      <vt:lpstr>Противоречие</vt:lpstr>
      <vt:lpstr>Слайд 4</vt:lpstr>
      <vt:lpstr>Слайд 5</vt:lpstr>
      <vt:lpstr>Задачи: </vt:lpstr>
      <vt:lpstr>                            Формы, методы и приемы реализации проекта:  -НОД;  -экскурсии; -конкурсы; -выставки; -фотовыставки; -просмотр документальных фильмов о природе;  -прогулки; -решение проблемных ситуаций; -моделирование; -беседа; -наглядности (рассматривание картин, иллюстраций, диафильмов, художественной литературы);  -словесный метод работы (стихи разных поэтов, потешки, песенки, загадки, сказки); -наблюдения (краткосрочные и длительные); -практический. </vt:lpstr>
      <vt:lpstr>Слайд 8</vt:lpstr>
      <vt:lpstr>Слайд 9</vt:lpstr>
      <vt:lpstr>Место проведения мероприятий: -участок детского сада; -парк; -лесная поляна; -берег реки; -музыкальный зал детского сада; -группа; -библиотека; -районный музей. </vt:lpstr>
      <vt:lpstr>Слайд 11</vt:lpstr>
      <vt:lpstr>Этапы  реализации проекта:</vt:lpstr>
      <vt:lpstr>Слайд 13</vt:lpstr>
      <vt:lpstr>Предполагаемые результаты: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бюджетное учреждение «Большеуковский детский сад  №1»    «Войди в природу с добротой»</dc:title>
  <dc:creator>XTreme.ws</dc:creator>
  <cp:lastModifiedBy>XTreme.ws</cp:lastModifiedBy>
  <cp:revision>12</cp:revision>
  <dcterms:created xsi:type="dcterms:W3CDTF">2013-04-26T07:31:29Z</dcterms:created>
  <dcterms:modified xsi:type="dcterms:W3CDTF">2013-04-26T09:25:42Z</dcterms:modified>
</cp:coreProperties>
</file>