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2" r:id="rId3"/>
    <p:sldId id="278" r:id="rId4"/>
    <p:sldId id="264" r:id="rId5"/>
    <p:sldId id="279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6" autoAdjust="0"/>
  </p:normalViewPr>
  <p:slideViewPr>
    <p:cSldViewPr>
      <p:cViewPr varScale="1">
        <p:scale>
          <a:sx n="63" d="100"/>
          <a:sy n="63" d="100"/>
        </p:scale>
        <p:origin x="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187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55097D-6BC7-466A-8639-0CFCF121CC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xmlns="" id="{5EEECD6A-EE98-408E-B14E-2B2DF2D607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xmlns="" id="{8AC795DF-FA76-4EE9-B1C0-559A0AA76114}"/>
              </a:ext>
            </a:extLst>
          </p:cNvPr>
          <p:cNvSpPr/>
          <p:nvPr/>
        </p:nvSpPr>
        <p:spPr>
          <a:xfrm>
            <a:off x="1475656" y="273149"/>
            <a:ext cx="6480720" cy="851595"/>
          </a:xfrm>
          <a:prstGeom prst="round2Same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??????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2EC6F2-278A-4DEC-90FC-594994E6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66837"/>
            <a:ext cx="7558608" cy="45824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602EC03-0748-4555-8F03-B227EDDBB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80206"/>
            <a:ext cx="7558608" cy="45690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EB9E20-8CEC-441F-8E17-59B03BC4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85887"/>
            <a:ext cx="7543800" cy="45633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0D9B39-1FDB-405E-B122-ECCA61381F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1061" r="36425"/>
          <a:stretch/>
        </p:blipFill>
        <p:spPr>
          <a:xfrm>
            <a:off x="7772400" y="0"/>
            <a:ext cx="1136071" cy="1999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66593E-218B-4A5C-BD38-CC99632537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68720"/>
          <a:stretch/>
        </p:blipFill>
        <p:spPr>
          <a:xfrm>
            <a:off x="161554" y="4436713"/>
            <a:ext cx="1314102" cy="24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69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7357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55097D-6BC7-466A-8639-0CFCF121CC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xmlns="" id="{5EEECD6A-EE98-408E-B14E-2B2DF2D607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66593E-218B-4A5C-BD38-CC996325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68720"/>
          <a:stretch/>
        </p:blipFill>
        <p:spPr>
          <a:xfrm>
            <a:off x="161554" y="4436713"/>
            <a:ext cx="1314102" cy="24041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0D9B39-1FDB-405E-B122-ECCA6138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1061" r="36425"/>
          <a:stretch/>
        </p:blipFill>
        <p:spPr>
          <a:xfrm>
            <a:off x="7772400" y="0"/>
            <a:ext cx="1136071" cy="19995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635E096-4FB6-46D4-A8E7-7146BFD5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0" y="157214"/>
            <a:ext cx="4741871" cy="5053799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9B15AB-3838-446E-90F9-AED39C97E14C}"/>
              </a:ext>
            </a:extLst>
          </p:cNvPr>
          <p:cNvSpPr/>
          <p:nvPr/>
        </p:nvSpPr>
        <p:spPr>
          <a:xfrm>
            <a:off x="2685702" y="4797152"/>
            <a:ext cx="6377100" cy="2042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Григорий Остер «Вредные советы»</a:t>
            </a:r>
          </a:p>
        </p:txBody>
      </p:sp>
    </p:spTree>
    <p:extLst>
      <p:ext uri="{BB962C8B-B14F-4D97-AF65-F5344CB8AC3E}">
        <p14:creationId xmlns:p14="http://schemas.microsoft.com/office/powerpoint/2010/main" val="4291874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4346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55097D-6BC7-466A-8639-0CFCF121CCD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xmlns="" id="{5EEECD6A-EE98-408E-B14E-2B2DF2D607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8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xmlns="" id="{8AC795DF-FA76-4EE9-B1C0-559A0AA76114}"/>
              </a:ext>
            </a:extLst>
          </p:cNvPr>
          <p:cNvSpPr/>
          <p:nvPr/>
        </p:nvSpPr>
        <p:spPr>
          <a:xfrm>
            <a:off x="1691680" y="273149"/>
            <a:ext cx="6080719" cy="851595"/>
          </a:xfrm>
          <a:prstGeom prst="round2SameRect">
            <a:avLst/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Биография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19B15AB-3838-446E-90F9-AED39C97E14C}"/>
              </a:ext>
            </a:extLst>
          </p:cNvPr>
          <p:cNvSpPr/>
          <p:nvPr/>
        </p:nvSpPr>
        <p:spPr>
          <a:xfrm>
            <a:off x="827584" y="1410494"/>
            <a:ext cx="7920880" cy="5042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Григорий Остер российский детский писатель, драматург, телевизионный ведущий и сценарист. На его книгах выросло уже несколько поколений россиян, а мультфильмы, снятые по сценариям </a:t>
            </a:r>
            <a:r>
              <a:rPr lang="ru-RU" sz="3200" b="1" dirty="0" err="1">
                <a:solidFill>
                  <a:schemeClr val="bg1"/>
                </a:solidFill>
              </a:rPr>
              <a:t>Остера</a:t>
            </a:r>
            <a:r>
              <a:rPr lang="ru-RU" sz="3200" b="1" dirty="0">
                <a:solidFill>
                  <a:schemeClr val="bg1"/>
                </a:solidFill>
              </a:rPr>
              <a:t>, стали классикой отечественной мультипликации. Это он придумал, что советы бывают не только полезными, но и вредными.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66593E-218B-4A5C-BD38-CC9963253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68720"/>
          <a:stretch/>
        </p:blipFill>
        <p:spPr>
          <a:xfrm>
            <a:off x="29491" y="4453827"/>
            <a:ext cx="1314102" cy="24041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0D9B39-1FDB-405E-B122-ECCA61381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1061" r="36425"/>
          <a:stretch/>
        </p:blipFill>
        <p:spPr>
          <a:xfrm>
            <a:off x="7772400" y="0"/>
            <a:ext cx="1136071" cy="19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528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18</cp:revision>
  <dcterms:created xsi:type="dcterms:W3CDTF">2017-08-13T05:03:26Z</dcterms:created>
  <dcterms:modified xsi:type="dcterms:W3CDTF">2019-04-20T09:02:29Z</dcterms:modified>
</cp:coreProperties>
</file>