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94" r:id="rId3"/>
    <p:sldId id="269" r:id="rId4"/>
    <p:sldId id="259" r:id="rId5"/>
    <p:sldId id="270" r:id="rId6"/>
    <p:sldId id="271" r:id="rId7"/>
    <p:sldId id="272" r:id="rId8"/>
    <p:sldId id="279" r:id="rId9"/>
    <p:sldId id="274" r:id="rId10"/>
    <p:sldId id="275" r:id="rId11"/>
    <p:sldId id="280" r:id="rId12"/>
    <p:sldId id="281" r:id="rId13"/>
    <p:sldId id="283" r:id="rId14"/>
    <p:sldId id="278" r:id="rId15"/>
    <p:sldId id="284" r:id="rId16"/>
    <p:sldId id="297" r:id="rId17"/>
    <p:sldId id="282" r:id="rId18"/>
    <p:sldId id="285" r:id="rId19"/>
    <p:sldId id="288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3" d="100"/>
          <a:sy n="93" d="100"/>
        </p:scale>
        <p:origin x="-258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A1658B-E552-449F-8D76-61C4DCDC8C9E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0BFD5D-231B-44EF-BA86-EA2FC65B2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56ADFA-C9CA-4DD6-93BF-7BA74D7F12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87F2-E048-4522-830D-8C6A7E53DFCB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593E-CFFD-4DFC-A443-0569D540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181F-D760-499D-9BCC-41D5263B2134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8FB8-BD99-4B19-B6BE-036DCA993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A64A-BD34-4973-8833-CFAECE4918BC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BDB2-01D4-4790-AF1A-B44B31B4E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6660-552D-491E-8DD0-54135152C38D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B69B-38A4-4151-B821-FCF011BA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056A-926F-43AB-8FFA-F43E8E30F5DC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7181-B7A8-418E-9346-8EC7C459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54C9-810C-468D-8533-7A454F966F55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7461-F768-4FC4-B114-C601B5275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3DEB-4B6E-4F48-822F-A89D5A184E48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99AC-2ED0-4159-92A2-2FE01B804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0092-8817-412A-98DA-5247094AB613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CBCB-08C6-4189-8B74-CB6769FDE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FDEF-9CE1-48F7-9B62-CA5BD687E9A4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88AD-16EB-4BCE-AE87-C26F2DBC0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F5DA-6FA1-4CF2-9F49-DABC995EA5D9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32E0-EB1D-4D92-AC8F-D95213461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77DE-F1F0-44E2-9AE3-A447583AD8EF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9DC5-4A39-48A9-A0F2-EBEAC192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7501AB-948B-4E5B-A625-B93607BE9BEE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C66EF8-CF11-45F4-A3D4-2F9C1B4C6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59832" y="2708920"/>
          <a:ext cx="3629025" cy="648072"/>
        </p:xfrm>
        <a:graphic>
          <a:graphicData uri="http://schemas.openxmlformats.org/presentationml/2006/ole">
            <p:oleObj spid="_x0000_s1026" name="Объект упаковщика для оболочки" showAsIcon="1" r:id="rId3" imgW="362952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588" y="-268288"/>
            <a:ext cx="9575801" cy="1189038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762000" y="2341563"/>
            <a:ext cx="8497888" cy="4387850"/>
            <a:chOff x="480" y="1475"/>
            <a:chExt cx="5353" cy="2764"/>
          </a:xfrm>
        </p:grpSpPr>
        <p:pic>
          <p:nvPicPr>
            <p:cNvPr id="22530" name="Прямоугольник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1475"/>
              <a:ext cx="5353" cy="2764"/>
            </a:xfrm>
            <a:prstGeom prst="rect">
              <a:avLst/>
            </a:prstGeom>
            <a:noFill/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560" y="1616"/>
              <a:ext cx="5042" cy="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Monotype Corsiva" pitchFamily="66" charset="0"/>
                </a:rPr>
                <a:t>                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«</a:t>
              </a:r>
              <a:r>
                <a:rPr lang="en-US" sz="4000">
                  <a:solidFill>
                    <a:srgbClr val="0000FF"/>
                  </a:solidFill>
                  <a:latin typeface="Monotype Corsiva" pitchFamily="66" charset="0"/>
                </a:rPr>
                <a:t>5) 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Признать желательнымъ, </a:t>
              </a:r>
              <a:endParaRPr lang="en-US" sz="4000">
                <a:solidFill>
                  <a:srgbClr val="0000FF"/>
                </a:solidFill>
                <a:latin typeface="Monotype Corsiva" pitchFamily="66" charset="0"/>
              </a:endParaRPr>
            </a:p>
            <a:p>
              <a:r>
                <a:rPr lang="en-US" sz="4000">
                  <a:solidFill>
                    <a:srgbClr val="0000FF"/>
                  </a:solidFill>
                  <a:latin typeface="Monotype Corsiva" pitchFamily="66" charset="0"/>
                </a:rPr>
                <a:t>                     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но необязательнымъ </a:t>
              </a:r>
              <a:r>
                <a:rPr lang="en-US" sz="4000">
                  <a:solidFill>
                    <a:srgbClr val="0000FF"/>
                  </a:solidFill>
                  <a:latin typeface="Monotype Corsiva" pitchFamily="66" charset="0"/>
                </a:rPr>
                <a:t>                 </a:t>
              </a:r>
            </a:p>
            <a:p>
              <a:r>
                <a:rPr lang="en-US" sz="4000">
                  <a:solidFill>
                    <a:srgbClr val="0000FF"/>
                  </a:solidFill>
                  <a:latin typeface="Monotype Corsiva" pitchFamily="66" charset="0"/>
                </a:rPr>
                <a:t>                     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употреблен</a:t>
              </a:r>
              <a:r>
                <a:rPr lang="en-US" sz="4000">
                  <a:solidFill>
                    <a:srgbClr val="0000FF"/>
                  </a:solidFill>
                  <a:latin typeface="Monotype Corsiva" pitchFamily="66" charset="0"/>
                </a:rPr>
                <a:t>i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е буквы </a:t>
              </a:r>
              <a:r>
                <a:rPr lang="ru-RU" sz="4000" b="1">
                  <a:solidFill>
                    <a:srgbClr val="0000FF"/>
                  </a:solidFill>
                  <a:latin typeface="Monotype Corsiva" pitchFamily="66" charset="0"/>
                </a:rPr>
                <a:t>„ё“</a:t>
              </a:r>
              <a:r>
                <a:rPr lang="en-US" sz="4000" b="1">
                  <a:solidFill>
                    <a:srgbClr val="0000FF"/>
                  </a:solidFill>
                  <a:latin typeface="Monotype Corsiva" pitchFamily="66" charset="0"/>
                </a:rPr>
                <a:t>      </a:t>
              </a:r>
              <a:r>
                <a:rPr lang="en-US" sz="4000" b="1">
                  <a:solidFill>
                    <a:srgbClr val="000000"/>
                  </a:solidFill>
                  <a:latin typeface="Monotype Corsiva" pitchFamily="66" charset="0"/>
                </a:rPr>
                <a:t>                      </a:t>
              </a:r>
            </a:p>
            <a:p>
              <a:r>
                <a:rPr lang="en-US" sz="4000" b="1">
                  <a:solidFill>
                    <a:srgbClr val="000000"/>
                  </a:solidFill>
                  <a:latin typeface="Monotype Corsiva" pitchFamily="66" charset="0"/>
                </a:rPr>
                <a:t>                    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(</a:t>
              </a:r>
              <a:r>
                <a:rPr lang="en-US" sz="4000">
                  <a:solidFill>
                    <a:srgbClr val="0000FF"/>
                  </a:solidFill>
                  <a:latin typeface="Monotype Corsiva" pitchFamily="66" charset="0"/>
                </a:rPr>
                <a:t> 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п</a:t>
              </a:r>
              <a:r>
                <a:rPr lang="ru-RU" sz="4000">
                  <a:solidFill>
                    <a:srgbClr val="FF0000"/>
                  </a:solidFill>
                  <a:latin typeface="Monotype Corsiva" pitchFamily="66" charset="0"/>
                </a:rPr>
                <a:t>ё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с, в</a:t>
              </a:r>
              <a:r>
                <a:rPr lang="ru-RU" sz="4000">
                  <a:solidFill>
                    <a:srgbClr val="FF0000"/>
                  </a:solidFill>
                  <a:latin typeface="Monotype Corsiva" pitchFamily="66" charset="0"/>
                </a:rPr>
                <a:t>ё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л, вс</a:t>
              </a:r>
              <a:r>
                <a:rPr lang="ru-RU" sz="4000">
                  <a:solidFill>
                    <a:srgbClr val="FF0000"/>
                  </a:solidFill>
                  <a:latin typeface="Monotype Corsiva" pitchFamily="66" charset="0"/>
                </a:rPr>
                <a:t>ё</a:t>
              </a:r>
              <a:r>
                <a:rPr lang="ru-RU" sz="4000">
                  <a:solidFill>
                    <a:srgbClr val="0000FF"/>
                  </a:solidFill>
                  <a:latin typeface="Monotype Corsiva" pitchFamily="66" charset="0"/>
                </a:rPr>
                <a:t>)». </a:t>
              </a:r>
            </a:p>
            <a:p>
              <a:pPr algn="r"/>
              <a:r>
                <a:rPr lang="ru-RU" sz="2400">
                  <a:solidFill>
                    <a:srgbClr val="0000FF"/>
                  </a:solidFill>
                  <a:latin typeface="Calibri" pitchFamily="34" charset="0"/>
                </a:rPr>
                <a:t>Народный Комиссаръ по Просвѣщенію </a:t>
              </a:r>
              <a:r>
                <a:rPr lang="ru-RU" sz="3200" i="1">
                  <a:solidFill>
                    <a:srgbClr val="0000FF"/>
                  </a:solidFill>
                  <a:latin typeface="Monotype Corsiva" pitchFamily="66" charset="0"/>
                </a:rPr>
                <a:t>А. В. Луначарскій</a:t>
              </a:r>
              <a:r>
                <a:rPr lang="ru-RU" sz="3200">
                  <a:solidFill>
                    <a:srgbClr val="0000FF"/>
                  </a:solidFill>
                  <a:latin typeface="Monotype Corsiva" pitchFamily="66" charset="0"/>
                </a:rPr>
                <a:t>. </a:t>
              </a:r>
              <a:r>
                <a:rPr lang="ru-RU" sz="2400">
                  <a:solidFill>
                    <a:srgbClr val="0000FF"/>
                  </a:solidFill>
                  <a:latin typeface="Calibri" pitchFamily="34" charset="0"/>
                </a:rPr>
                <a:t/>
              </a:r>
              <a:br>
                <a:rPr lang="ru-RU" sz="2400">
                  <a:solidFill>
                    <a:srgbClr val="0000FF"/>
                  </a:solidFill>
                  <a:latin typeface="Calibri" pitchFamily="34" charset="0"/>
                </a:rPr>
              </a:br>
              <a:r>
                <a:rPr lang="ru-RU" sz="2400">
                  <a:solidFill>
                    <a:srgbClr val="0000FF"/>
                  </a:solidFill>
                  <a:latin typeface="Calibri" pitchFamily="34" charset="0"/>
                </a:rPr>
                <a:t>Секретарь </a:t>
              </a:r>
              <a:r>
                <a:rPr lang="ru-RU" sz="3200" i="1">
                  <a:solidFill>
                    <a:srgbClr val="0000FF"/>
                  </a:solidFill>
                  <a:latin typeface="Monotype Corsiva" pitchFamily="66" charset="0"/>
                </a:rPr>
                <a:t>Д. Лещенко</a:t>
              </a:r>
              <a:r>
                <a:rPr lang="ru-RU" sz="3200">
                  <a:solidFill>
                    <a:srgbClr val="0000FF"/>
                  </a:solidFill>
                  <a:latin typeface="Monotype Corsiva" pitchFamily="66" charset="0"/>
                </a:rPr>
                <a:t>.</a:t>
              </a:r>
            </a:p>
          </p:txBody>
        </p:sp>
      </p:grpSp>
      <p:pic>
        <p:nvPicPr>
          <p:cNvPr id="2055" name="Picture 7" descr="http://www.russportal.ru/image/image/dec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538" y="1468438"/>
            <a:ext cx="3138488" cy="4133850"/>
          </a:xfrm>
          <a:prstGeom prst="rect">
            <a:avLst/>
          </a:prstGeom>
          <a:noFill/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2092325" y="1317625"/>
            <a:ext cx="705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Arial Narrow" pitchFamily="34" charset="0"/>
              </a:rPr>
              <a:t>Измѣненія правописанія и новыя правила.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http://www.psdgraphics.com/file/paper-background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268538" y="1341438"/>
            <a:ext cx="446405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35200" y="-4763"/>
            <a:ext cx="4445000" cy="535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НАРОДНЫЙ КОМИССАРИАТ ПРОСВЕЩЕНИЯ РСФСР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ПРИКАЗ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от 24 декабря 1942 г. N 1825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 ПРИМЕНЕНИИ БУКВЫ "Ё" В РУССКОМ ПРАВОПИСАНИИ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Приказываю: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Народным Комиссарам Просвещения АССР, заведующим краевыми, областными, районными и городскими отделами народного образования дать распоряжение по всем подведомственным им школам </a:t>
            </a:r>
          </a:p>
          <a:p>
            <a:pPr algn="ctr"/>
            <a:r>
              <a:rPr lang="ru-RU" b="1" u="sng">
                <a:solidFill>
                  <a:schemeClr val="bg1"/>
                </a:solidFill>
                <a:latin typeface="Calibri" pitchFamily="34" charset="0"/>
              </a:rPr>
              <a:t>об обязательном применении буквы "ё"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 русском правописании во всех классах начальных,неполных средних и средних школ.</a:t>
            </a:r>
          </a:p>
          <a:p>
            <a:pPr algn="ctr"/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9" name="Picture 7" descr="http://zambo.ro/img/upload/Poate%20nu%20sti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3852863"/>
            <a:ext cx="9156700" cy="3328987"/>
          </a:xfrm>
          <a:prstGeom prst="rect">
            <a:avLst/>
          </a:prstGeom>
          <a:noFill/>
        </p:spPr>
      </p:pic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-49213" y="-36513"/>
            <a:ext cx="9248776" cy="1389063"/>
            <a:chOff x="-31" y="-23"/>
            <a:chExt cx="5826" cy="875"/>
          </a:xfrm>
        </p:grpSpPr>
        <p:pic>
          <p:nvPicPr>
            <p:cNvPr id="23556" name="Прямоугольник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-23"/>
              <a:ext cx="5826" cy="875"/>
            </a:xfrm>
            <a:prstGeom prst="rect">
              <a:avLst/>
            </a:prstGeom>
            <a:noFill/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8" y="0"/>
              <a:ext cx="5752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2643188" y="9525"/>
            <a:ext cx="6500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ПРИКАЗ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от 24 декабря 1942 г. N 1825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ОБ ОБЯЗАТЕЛЬНОМ  ПРИМЕНЕНИИ БУКВЫ "Ё"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 РУССКОМ ПРАВОПИСАНИИ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38" y="66675"/>
            <a:ext cx="2921000" cy="976313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60588" y="131445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Приказываю: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Народным Комиссарам Просвещения АССР, заведующим краевыми, областными, районными и городскими отделами народного образования дать распоряжение по всем подведомственным им школам </a:t>
            </a:r>
          </a:p>
          <a:p>
            <a:pPr algn="ctr"/>
            <a:r>
              <a:rPr lang="ru-RU" b="1" u="sng">
                <a:solidFill>
                  <a:schemeClr val="bg1"/>
                </a:solidFill>
                <a:latin typeface="Calibri" pitchFamily="34" charset="0"/>
              </a:rPr>
              <a:t>об обязательном применении буквы "ё"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 русском правописании во всех классах начальных,неполных средних и средних школ.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3081" name="Picture 9" descr="C:\Users\1\Desktop\ЁЁЁЁЁ\9938847_thumb[8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0000"/>
            <a:ext cx="9144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50"/>
            <a:ext cx="9144000" cy="132343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1956 год    </a:t>
            </a: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Закреплено выборочное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употребление буквы </a:t>
            </a:r>
            <a:r>
              <a:rPr lang="ru-RU" sz="3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«ё»</a:t>
            </a:r>
          </a:p>
        </p:txBody>
      </p:sp>
      <p:pic>
        <p:nvPicPr>
          <p:cNvPr id="5129" name="Picture 9" descr="C:\Users\1\Desktop\ЁЁЁЁЁ\Image.jpg"/>
          <p:cNvPicPr>
            <a:picLocks noChangeAspect="1" noChangeArrowheads="1"/>
          </p:cNvPicPr>
          <p:nvPr/>
        </p:nvPicPr>
        <p:blipFill>
          <a:blip r:embed="rId3" cstate="print"/>
          <a:srcRect l="27138" r="-398" b="27138"/>
          <a:stretch>
            <a:fillRect/>
          </a:stretch>
        </p:blipFill>
        <p:spPr bwMode="auto">
          <a:xfrm rot="315795">
            <a:off x="4789488" y="1625600"/>
            <a:ext cx="3976687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www.nkj.ru/upload/iblock/142/14245822f58373c3ee1dd8410510e0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9036">
            <a:off x="3851275" y="1554163"/>
            <a:ext cx="1441450" cy="1319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6" name="Picture 6" descr="http://vido.com.ua/upload/articles/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31373">
            <a:off x="327025" y="1847850"/>
            <a:ext cx="36623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Стрелка вниз 18"/>
          <p:cNvGrpSpPr>
            <a:grpSpLocks/>
          </p:cNvGrpSpPr>
          <p:nvPr/>
        </p:nvGrpSpPr>
        <p:grpSpPr bwMode="auto">
          <a:xfrm>
            <a:off x="433388" y="1450975"/>
            <a:ext cx="8272462" cy="2133600"/>
            <a:chOff x="273" y="914"/>
            <a:chExt cx="5211" cy="1344"/>
          </a:xfrm>
        </p:grpSpPr>
        <p:pic>
          <p:nvPicPr>
            <p:cNvPr id="24581" name="Стрелка вниз 1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" y="914"/>
              <a:ext cx="5211" cy="1344"/>
            </a:xfrm>
            <a:prstGeom prst="rect">
              <a:avLst/>
            </a:prstGeom>
            <a:noFill/>
          </p:spPr>
        </p:pic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151" y="935"/>
              <a:ext cx="3458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862263" y="1497013"/>
            <a:ext cx="3419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Выбери сам: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21" name="Прямоугольник 20"/>
          <p:cNvGrpSpPr>
            <a:grpSpLocks/>
          </p:cNvGrpSpPr>
          <p:nvPr/>
        </p:nvGrpSpPr>
        <p:grpSpPr bwMode="auto">
          <a:xfrm>
            <a:off x="-360363" y="3402013"/>
            <a:ext cx="9656763" cy="2663825"/>
            <a:chOff x="-227" y="2143"/>
            <a:chExt cx="6083" cy="1678"/>
          </a:xfrm>
        </p:grpSpPr>
        <p:pic>
          <p:nvPicPr>
            <p:cNvPr id="24585" name="Прямоугольник 2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7" y="2143"/>
              <a:ext cx="6083" cy="1678"/>
            </a:xfrm>
            <a:prstGeom prst="rect">
              <a:avLst/>
            </a:prstGeom>
            <a:noFill/>
          </p:spPr>
        </p:pic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13" y="2341"/>
              <a:ext cx="5579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6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ближайшие дни страна передохн</a:t>
              </a:r>
              <a:r>
                <a:rPr lang="ru-RU" sz="7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ru-RU" sz="6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  от  холода.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50"/>
            <a:ext cx="9144000" cy="132343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1956 год    </a:t>
            </a: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Закреплено выборочное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употребление буквы </a:t>
            </a:r>
            <a:r>
              <a:rPr lang="ru-RU" sz="3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«ё»</a:t>
            </a:r>
          </a:p>
        </p:txBody>
      </p:sp>
      <p:pic>
        <p:nvPicPr>
          <p:cNvPr id="7" name="Picture 11" descr="C:\Users\1\Desktop\ЁЁЁЁЁ\хочу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920750"/>
            <a:ext cx="5060950" cy="6186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84550" y="4359275"/>
            <a:ext cx="2374900" cy="1331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303588" y="4157663"/>
            <a:ext cx="2387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Меня зовут Ал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ё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на, </a:t>
            </a:r>
          </a:p>
          <a:p>
            <a:pPr algn="ctr"/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а не Алена. </a:t>
            </a:r>
          </a:p>
          <a:p>
            <a:pPr algn="ctr"/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187700" y="4014788"/>
            <a:ext cx="2768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И фамилия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у меня Селезн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ё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ва,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а не С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лезнева.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3813" y="620713"/>
            <a:ext cx="9120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latin typeface="Monotype Corsiva" pitchFamily="66" charset="0"/>
              </a:rPr>
              <a:t>   Помни!</a:t>
            </a:r>
          </a:p>
          <a:p>
            <a:pPr algn="ctr"/>
            <a:r>
              <a:rPr lang="ru-RU" sz="4400" b="1">
                <a:solidFill>
                  <a:srgbClr val="0000FF"/>
                </a:solidFill>
                <a:latin typeface="Monotype Corsiva" pitchFamily="66" charset="0"/>
              </a:rPr>
              <a:t>В русском языке  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Ё</a:t>
            </a:r>
            <a:r>
              <a:rPr lang="ru-RU" sz="4400" b="1">
                <a:solidFill>
                  <a:srgbClr val="0000FF"/>
                </a:solidFill>
                <a:latin typeface="Monotype Corsiva" pitchFamily="66" charset="0"/>
              </a:rPr>
              <a:t>  без точек – это  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4400" b="1">
                <a:solidFill>
                  <a:srgbClr val="0000FF"/>
                </a:solidFill>
                <a:latin typeface="Monotype Corsiva" pitchFamily="66" charset="0"/>
              </a:rPr>
              <a:t>! </a:t>
            </a:r>
            <a:endParaRPr lang="ru-RU" sz="440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119438" y="4383088"/>
            <a:ext cx="290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Эй вы, </a:t>
            </a:r>
          </a:p>
          <a:p>
            <a:pPr algn="ctr"/>
            <a:r>
              <a:rPr lang="ru-RU" sz="3600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там, наверху!</a:t>
            </a:r>
            <a:endParaRPr lang="ru-RU" sz="3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398838" y="4198938"/>
            <a:ext cx="2276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Селезн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ё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ва </a:t>
            </a:r>
          </a:p>
          <a:p>
            <a:pPr algn="ctr"/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Ал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ё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на </a:t>
            </a:r>
          </a:p>
          <a:p>
            <a:pPr algn="ctr"/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Сем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ё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новна 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569325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8800" dirty="0">
                <a:solidFill>
                  <a:srgbClr val="0000FF"/>
                </a:solidFill>
                <a:latin typeface="Monotype Corsiva" pitchFamily="66" charset="0"/>
              </a:rPr>
              <a:t> или </a:t>
            </a:r>
            <a:r>
              <a:rPr lang="ru-RU" sz="8800" b="1" dirty="0">
                <a:solidFill>
                  <a:srgbClr val="FF0000"/>
                </a:solidFill>
                <a:latin typeface="Monotype Corsiva" pitchFamily="66" charset="0"/>
              </a:rPr>
              <a:t>Ё</a:t>
            </a:r>
            <a:r>
              <a:rPr lang="ru-RU" sz="8800" dirty="0">
                <a:solidFill>
                  <a:srgbClr val="0000FF"/>
                </a:solidFill>
                <a:latin typeface="Monotype Corsiva" pitchFamily="66" charset="0"/>
              </a:rPr>
              <a:t>? </a:t>
            </a:r>
          </a:p>
          <a:p>
            <a:pPr algn="ctr"/>
            <a:r>
              <a:rPr lang="ru-RU" sz="8800" dirty="0">
                <a:solidFill>
                  <a:srgbClr val="0000FF"/>
                </a:solidFill>
                <a:latin typeface="Monotype Corsiva" pitchFamily="66" charset="0"/>
              </a:rPr>
              <a:t>Как догадаться? </a:t>
            </a:r>
          </a:p>
          <a:p>
            <a:pPr algn="ctr"/>
            <a:r>
              <a:rPr lang="ru-RU" sz="1100" dirty="0">
                <a:solidFill>
                  <a:srgbClr val="0000FF"/>
                </a:solidFill>
                <a:latin typeface="Monotype Corsiva" pitchFamily="66" charset="0"/>
              </a:rPr>
              <a:t>   </a:t>
            </a:r>
          </a:p>
          <a:p>
            <a:pPr algn="ctr"/>
            <a:r>
              <a:rPr lang="ru-RU" sz="8800" dirty="0">
                <a:solidFill>
                  <a:srgbClr val="0000FF"/>
                </a:solidFill>
                <a:latin typeface="Monotype Corsiva" pitchFamily="66" charset="0"/>
              </a:rPr>
              <a:t>И  как  мне  это прочитать? </a:t>
            </a:r>
            <a:endParaRPr lang="ru-RU" sz="8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7"/>
          <p:cNvSpPr>
            <a:spLocks noChangeArrowheads="1"/>
          </p:cNvSpPr>
          <p:nvPr/>
        </p:nvSpPr>
        <p:spPr bwMode="auto">
          <a:xfrm rot="701090">
            <a:off x="98425" y="2981325"/>
            <a:ext cx="3098800" cy="1108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Все поем </a:t>
            </a:r>
          </a:p>
        </p:txBody>
      </p:sp>
      <p:sp>
        <p:nvSpPr>
          <p:cNvPr id="28674" name="Прямоугольник 8"/>
          <p:cNvSpPr>
            <a:spLocks noChangeArrowheads="1"/>
          </p:cNvSpPr>
          <p:nvPr/>
        </p:nvSpPr>
        <p:spPr bwMode="auto">
          <a:xfrm rot="-1269939">
            <a:off x="15875" y="4521200"/>
            <a:ext cx="3157538" cy="1108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Все поём</a:t>
            </a:r>
          </a:p>
        </p:txBody>
      </p:sp>
      <p:sp>
        <p:nvSpPr>
          <p:cNvPr id="28675" name="Прямоугольник 9"/>
          <p:cNvSpPr>
            <a:spLocks noChangeArrowheads="1"/>
          </p:cNvSpPr>
          <p:nvPr/>
        </p:nvSpPr>
        <p:spPr bwMode="auto">
          <a:xfrm rot="-411734">
            <a:off x="6042025" y="2651125"/>
            <a:ext cx="3046413" cy="1108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Всё поём</a:t>
            </a:r>
          </a:p>
        </p:txBody>
      </p:sp>
      <p:sp>
        <p:nvSpPr>
          <p:cNvPr id="28676" name="Прямоугольник 10"/>
          <p:cNvSpPr>
            <a:spLocks noChangeArrowheads="1"/>
          </p:cNvSpPr>
          <p:nvPr/>
        </p:nvSpPr>
        <p:spPr bwMode="auto">
          <a:xfrm rot="812154">
            <a:off x="5946775" y="4325938"/>
            <a:ext cx="3011488" cy="1108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Всё поем</a:t>
            </a:r>
          </a:p>
        </p:txBody>
      </p:sp>
      <p:grpSp>
        <p:nvGrpSpPr>
          <p:cNvPr id="2" name="Скругленная прямоугольная выноска 1"/>
          <p:cNvGrpSpPr>
            <a:grpSpLocks/>
          </p:cNvGrpSpPr>
          <p:nvPr/>
        </p:nvGrpSpPr>
        <p:grpSpPr bwMode="auto">
          <a:xfrm>
            <a:off x="1066800" y="96838"/>
            <a:ext cx="6834188" cy="2335212"/>
            <a:chOff x="672" y="61"/>
            <a:chExt cx="4305" cy="1471"/>
          </a:xfrm>
        </p:grpSpPr>
        <p:pic>
          <p:nvPicPr>
            <p:cNvPr id="28677" name="Скругленная прямоугольная выноска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61"/>
              <a:ext cx="4305" cy="1471"/>
            </a:xfrm>
            <a:prstGeom prst="rect">
              <a:avLst/>
            </a:prstGeom>
            <a:noFill/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737" y="125"/>
              <a:ext cx="4178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 b="1">
                  <a:solidFill>
                    <a:srgbClr val="FF0000"/>
                  </a:solidFill>
                  <a:latin typeface="Monotype Corsiva" pitchFamily="66" charset="0"/>
                </a:rPr>
                <a:t>Е</a:t>
              </a:r>
              <a:r>
                <a:rPr lang="ru-RU" sz="3600">
                  <a:solidFill>
                    <a:srgbClr val="0000FF"/>
                  </a:solidFill>
                  <a:latin typeface="Monotype Corsiva" pitchFamily="66" charset="0"/>
                </a:rPr>
                <a:t> </a:t>
              </a:r>
              <a:r>
                <a:rPr lang="ru-RU" sz="3600">
                  <a:solidFill>
                    <a:schemeClr val="bg1"/>
                  </a:solidFill>
                  <a:latin typeface="Monotype Corsiva" pitchFamily="66" charset="0"/>
                </a:rPr>
                <a:t>или</a:t>
              </a:r>
              <a:r>
                <a:rPr lang="ru-RU" sz="3600">
                  <a:solidFill>
                    <a:srgbClr val="0000FF"/>
                  </a:solidFill>
                  <a:latin typeface="Monotype Corsiva" pitchFamily="66" charset="0"/>
                </a:rPr>
                <a:t> </a:t>
              </a:r>
              <a:r>
                <a:rPr lang="ru-RU" sz="3600" b="1">
                  <a:solidFill>
                    <a:srgbClr val="FF0000"/>
                  </a:solidFill>
                  <a:latin typeface="Monotype Corsiva" pitchFamily="66" charset="0"/>
                </a:rPr>
                <a:t>Ё</a:t>
              </a:r>
              <a:r>
                <a:rPr lang="ru-RU" sz="3600">
                  <a:solidFill>
                    <a:schemeClr val="bg1"/>
                  </a:solidFill>
                  <a:latin typeface="Monotype Corsiva" pitchFamily="66" charset="0"/>
                </a:rPr>
                <a:t>? </a:t>
              </a:r>
            </a:p>
            <a:p>
              <a:pPr algn="ctr"/>
              <a:r>
                <a:rPr lang="ru-RU" sz="3600">
                  <a:solidFill>
                    <a:schemeClr val="bg1"/>
                  </a:solidFill>
                  <a:latin typeface="Monotype Corsiva" pitchFamily="66" charset="0"/>
                </a:rPr>
                <a:t>Как догадаться? </a:t>
              </a:r>
            </a:p>
            <a:p>
              <a:pPr algn="ctr"/>
              <a:r>
                <a:rPr lang="ru-RU" sz="1200">
                  <a:solidFill>
                    <a:schemeClr val="bg1"/>
                  </a:solidFill>
                  <a:latin typeface="Monotype Corsiva" pitchFamily="66" charset="0"/>
                </a:rPr>
                <a:t>   </a:t>
              </a:r>
            </a:p>
            <a:p>
              <a:pPr algn="ctr"/>
              <a:r>
                <a:rPr lang="ru-RU" sz="3600">
                  <a:solidFill>
                    <a:schemeClr val="bg1"/>
                  </a:solidFill>
                  <a:latin typeface="Monotype Corsiva" pitchFamily="66" charset="0"/>
                </a:rPr>
                <a:t>И  как  мне  это прочитать? </a:t>
              </a:r>
              <a:endParaRPr lang="ru-RU" sz="3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28680" name="Picture 8" descr="http://www.foxnews.com/static/managed/img/Health/2009/July/iStock_Headache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2906713"/>
            <a:ext cx="26606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51250" y="3461693"/>
          <a:ext cx="1839913" cy="687387"/>
        </p:xfrm>
        <a:graphic>
          <a:graphicData uri="http://schemas.openxmlformats.org/presentationml/2006/ole">
            <p:oleObj spid="_x0000_s34818" name="Объект упаковщика для оболочки" showAsIcon="1" r:id="rId3" imgW="183996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1\Desktop\ЁЁЁЁЁ\Рисунки\378e2a4abfbfb1e12897e069db03130e%255B15%255D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60350"/>
            <a:ext cx="50688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\Desktop\ЁЁЁЁЁ\Рисунки\x_1ce9a6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25" y="290513"/>
            <a:ext cx="6948488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adobeindesign.ru/wp-content/uploads/jopi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925" y="249238"/>
            <a:ext cx="6948488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-298450"/>
            <a:ext cx="8180387" cy="1749425"/>
          </a:xfrm>
          <a:prstGeom prst="rect">
            <a:avLst/>
          </a:prstGeom>
          <a:noFill/>
        </p:spPr>
      </p:pic>
      <p:pic>
        <p:nvPicPr>
          <p:cNvPr id="30722" name="Picture 2" descr="C:\Users\1\Desktop\ЁЁЁЁЁ\Рисунки\1169032250.69678_6926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913" y="0"/>
            <a:ext cx="1438276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1\Desktop\ЁЁЁЁЁ\Рисунки\IMG_828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3" y="1479550"/>
            <a:ext cx="16208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http://www.powerfm.lv/uploads/posts/2013-06/jmtoyvyh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263" y="1493838"/>
            <a:ext cx="181451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671763" y="3667125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Пермь 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319088" y="3667125"/>
            <a:ext cx="192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Ульяновск 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0727" name="Picture 7" descr="http://sfw.so/uploads/posts/2008-12/thumbs/1228759471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371600"/>
            <a:ext cx="2228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http://www.powerfm.lv/uploads/posts/2013-06/acj310j106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1493838"/>
            <a:ext cx="14255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Прямоугольник 12"/>
          <p:cNvSpPr>
            <a:spLocks noChangeArrowheads="1"/>
          </p:cNvSpPr>
          <p:nvPr/>
        </p:nvSpPr>
        <p:spPr bwMode="auto">
          <a:xfrm>
            <a:off x="4803775" y="3667125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Москва 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30730" name="Прямоугольник 13"/>
          <p:cNvSpPr>
            <a:spLocks noChangeArrowheads="1"/>
          </p:cNvSpPr>
          <p:nvPr/>
        </p:nvSpPr>
        <p:spPr bwMode="auto">
          <a:xfrm>
            <a:off x="7126288" y="5805488"/>
            <a:ext cx="1693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Чувашия,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0731" name="Picture 11" descr="25 (700x466, 146Kb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263" y="4337050"/>
            <a:ext cx="176371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Прямоугольник 7"/>
          <p:cNvSpPr>
            <a:spLocks noChangeArrowheads="1"/>
          </p:cNvSpPr>
          <p:nvPr/>
        </p:nvSpPr>
        <p:spPr bwMode="auto">
          <a:xfrm>
            <a:off x="276225" y="6284913"/>
            <a:ext cx="2309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Калининград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30733" name="Picture 13" descr="9 (500x350, 98Kb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2350" y="4435475"/>
            <a:ext cx="24812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Прямоугольник 8"/>
          <p:cNvSpPr>
            <a:spLocks noChangeArrowheads="1"/>
          </p:cNvSpPr>
          <p:nvPr/>
        </p:nvSpPr>
        <p:spPr bwMode="auto">
          <a:xfrm>
            <a:off x="3967163" y="6172200"/>
            <a:ext cx="215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Monotype Corsiva" pitchFamily="66" charset="0"/>
              </a:rPr>
              <a:t>Челябинск </a:t>
            </a:r>
            <a:endParaRPr lang="ru-RU" sz="3600" b="1">
              <a:latin typeface="Calibri" pitchFamily="34" charset="0"/>
            </a:endParaRPr>
          </a:p>
        </p:txBody>
      </p:sp>
      <p:pic>
        <p:nvPicPr>
          <p:cNvPr id="2063" name="Picture 15" descr="8 (500x350, 91Kb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13" y="4310063"/>
            <a:ext cx="1098550" cy="112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013" y="1438275"/>
            <a:ext cx="9899651" cy="5327650"/>
          </a:xfrm>
          <a:prstGeom prst="rect">
            <a:avLst/>
          </a:prstGeom>
          <a:noFill/>
        </p:spPr>
      </p:pic>
      <p:pic>
        <p:nvPicPr>
          <p:cNvPr id="31746" name="Picture 2" descr="C:\Users\1\Desktop\ee450-267_jpg_450x270_crop_q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075" y="114300"/>
            <a:ext cx="3159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13" y="1773238"/>
            <a:ext cx="8964612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буквы 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«Давайте скорее расставим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точки над буквой </a:t>
            </a:r>
            <a:r>
              <a:rPr lang="ru-RU" sz="4400" i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4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Конкурс-игра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«ЁМКОСТЬ»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Составьте новые слова из указанного слова.</a:t>
            </a:r>
          </a:p>
          <a:p>
            <a:pPr algn="just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Побеждает тот, кто за 2 минуты напишет больше слов.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-6350"/>
            <a:ext cx="10741025" cy="6443663"/>
          </a:xfrm>
          <a:prstGeom prst="rect">
            <a:avLst/>
          </a:prstGeom>
          <a:noFill/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7025" y="33480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100" y="96838"/>
            <a:ext cx="91821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А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а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Б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б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В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в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Г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г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Д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д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Е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е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	Ё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ё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 Ж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ж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З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з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И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и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Й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й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К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к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Л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л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М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м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Н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н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О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о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П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п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Р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р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С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с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Т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т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У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у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Ф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ф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Х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х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Ц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ц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	Ч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ч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Ш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ш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Щ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щ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Ъ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ъ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Ы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ы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Ь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ь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Э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э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Ю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ю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Я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я</a:t>
            </a:r>
            <a:endParaRPr lang="ru-RU" sz="5400" dirty="0">
              <a:solidFill>
                <a:schemeClr val="bg1">
                  <a:lumMod val="50000"/>
                  <a:lumOff val="50000"/>
                </a:schemeClr>
              </a:solidFill>
              <a:latin typeface="Mon Amour Two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73995"/>
            <a:ext cx="5484065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31750" h="120650"/>
            <a:bevelB w="63500" h="1905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Ёё</a:t>
            </a:r>
            <a:r>
              <a:rPr lang="ru-RU" sz="3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19525" y="-15875"/>
            <a:ext cx="4173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>
                <a:solidFill>
                  <a:srgbClr val="C00000"/>
                </a:solidFill>
                <a:latin typeface="Monotype Corsiva" pitchFamily="66" charset="0"/>
              </a:rPr>
              <a:t>1783 год, ноябрь, 29 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-38100" y="5051425"/>
            <a:ext cx="3084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Е. Р. Дашкова,</a:t>
            </a:r>
          </a:p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председатель </a:t>
            </a:r>
          </a:p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Российской Академии</a:t>
            </a: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6400800" y="3421063"/>
            <a:ext cx="2233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Д.  И. Фонвизин</a:t>
            </a:r>
          </a:p>
        </p:txBody>
      </p:sp>
      <p:pic>
        <p:nvPicPr>
          <p:cNvPr id="15366" name="Picture 6" descr="Engraving Fonvi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1169988"/>
            <a:ext cx="2092325" cy="2354262"/>
          </a:xfrm>
          <a:prstGeom prst="rect">
            <a:avLst/>
          </a:prstGeom>
          <a:noFill/>
        </p:spPr>
      </p:pic>
      <p:pic>
        <p:nvPicPr>
          <p:cNvPr id="15368" name="Picture 8" descr="Vladimir Borovikovsky 001 (portrait of Gavrila Derzhavin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1212850"/>
            <a:ext cx="1785938" cy="2268538"/>
          </a:xfrm>
          <a:prstGeom prst="rect">
            <a:avLst/>
          </a:prstGeom>
          <a:noFill/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3646488" y="3506788"/>
            <a:ext cx="226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Г.  Р. Державин</a:t>
            </a:r>
          </a:p>
        </p:txBody>
      </p:sp>
      <p:pic>
        <p:nvPicPr>
          <p:cNvPr id="15370" name="Picture 10" descr="Mikhail Scherbato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4071938"/>
            <a:ext cx="1774825" cy="2305050"/>
          </a:xfrm>
          <a:prstGeom prst="rect">
            <a:avLst/>
          </a:prstGeom>
          <a:noFill/>
        </p:spPr>
      </p:pic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6611938" y="6376988"/>
            <a:ext cx="2451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М. М. Щербатов</a:t>
            </a:r>
          </a:p>
        </p:txBody>
      </p:sp>
      <p:pic>
        <p:nvPicPr>
          <p:cNvPr id="17417" name="Picture 12" descr="http://www.niigd.ru/media/news/769/logo-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3" y="96838"/>
            <a:ext cx="29114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152900" y="449263"/>
            <a:ext cx="4090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Одно из первых заседаний  </a:t>
            </a:r>
          </a:p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Российской Академии Наук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9" name="Picture 14" descr="http://cinderella.gorod.tomsk.ru/uploads/25984/1237285144/Risunok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" y="1820863"/>
            <a:ext cx="2552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http://pskovmir.edapskov.ru/pic/4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962400"/>
            <a:ext cx="2230438" cy="2395538"/>
          </a:xfrm>
          <a:prstGeom prst="rect">
            <a:avLst/>
          </a:prstGeom>
          <a:noFill/>
        </p:spPr>
      </p:pic>
      <p:sp>
        <p:nvSpPr>
          <p:cNvPr id="17421" name="Прямоугольник 13"/>
          <p:cNvSpPr>
            <a:spLocks noChangeArrowheads="1"/>
          </p:cNvSpPr>
          <p:nvPr/>
        </p:nvSpPr>
        <p:spPr bwMode="auto">
          <a:xfrm>
            <a:off x="3802063" y="6288088"/>
            <a:ext cx="2081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Я. Б. Княжнин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0225" y="-60325"/>
            <a:ext cx="2968625" cy="2127250"/>
          </a:xfrm>
          <a:prstGeom prst="rect">
            <a:avLst/>
          </a:prstGeom>
          <a:noFill/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4318000" y="3244850"/>
            <a:ext cx="50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всё</a:t>
            </a:r>
          </a:p>
        </p:txBody>
      </p:sp>
      <p:pic>
        <p:nvPicPr>
          <p:cNvPr id="18435" name="Picture 2" descr="http://www.antiquebooks.ru/pic/6/1500/82175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0838"/>
            <a:ext cx="52641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1\Desktop\ЁЁЁЁЁ\1109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513" y="354013"/>
            <a:ext cx="4127500" cy="4724400"/>
          </a:xfrm>
          <a:prstGeom prst="rect">
            <a:avLst/>
          </a:prstGeom>
          <a:noFill/>
        </p:spPr>
      </p:pic>
      <p:pic>
        <p:nvPicPr>
          <p:cNvPr id="18437" name="Picture 4" descr="C:\Users\1\Desktop\ЁЁЁЁЁ\1109-3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7314">
            <a:off x="5794375" y="958850"/>
            <a:ext cx="28860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3903663" y="4484688"/>
            <a:ext cx="2671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Иван Дмитриев 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«И мои безделки»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81225" y="5473700"/>
            <a:ext cx="42735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безсмёртна</a:t>
            </a:r>
            <a:r>
              <a:rPr lang="ru-RU" sz="54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9063" y="2782888"/>
            <a:ext cx="14493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1513" y="4697413"/>
            <a:ext cx="2682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огонёкъ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163" y="3765550"/>
            <a:ext cx="2559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пенёкъ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5400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38750" y="6092825"/>
            <a:ext cx="3900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василёчикъ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tsarselo.ru/images/photos/ca4aa8e696d086b95ad6652d3d4a39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336550"/>
            <a:ext cx="4067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331913" y="5732463"/>
            <a:ext cx="57991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Карамзин Николай Михайлович</a:t>
            </a:r>
          </a:p>
        </p:txBody>
      </p:sp>
      <p:pic>
        <p:nvPicPr>
          <p:cNvPr id="17413" name="Picture 5" descr="D:\картинки\Книги, свитки, печати\book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788" y="1066800"/>
            <a:ext cx="4406900" cy="4791075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-60325"/>
            <a:ext cx="3000375" cy="243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100" y="96838"/>
            <a:ext cx="91821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А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а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Б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б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В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в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Г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г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Д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д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Е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е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	Ё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ё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 Ж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ж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З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з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И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и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Й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й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К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к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Л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л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М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м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Н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н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О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о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П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п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Р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р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С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с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Т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т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У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у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Ф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ф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Х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х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Ц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ц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	Ч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ч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Ш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ш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Щ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щ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Ъ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ъ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 Ы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ы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Ь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ь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Э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э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Ю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ю</a:t>
            </a:r>
            <a:r>
              <a:rPr lang="ru-RU" sz="5400" dirty="0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 	Я </a:t>
            </a:r>
            <a:r>
              <a:rPr lang="ru-RU" sz="5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Mon Amour Two" pitchFamily="2" charset="0"/>
              </a:rPr>
              <a:t>я</a:t>
            </a:r>
            <a:endParaRPr lang="ru-RU" sz="5400" dirty="0">
              <a:solidFill>
                <a:schemeClr val="bg1">
                  <a:lumMod val="50000"/>
                  <a:lumOff val="50000"/>
                </a:schemeClr>
              </a:solidFill>
              <a:latin typeface="Mon Amour Two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73995"/>
            <a:ext cx="5484065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31750" h="120650"/>
            <a:bevelB w="63500" h="1905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Ёё</a:t>
            </a:r>
            <a:r>
              <a:rPr lang="ru-RU" sz="3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upload.wikimedia.org/wikipedia/commons/thumb/7/77/%D0%98%D0%B7%D1%8A_%D1%80%D0%BE%D0%BC%D0%B0%D0%BD%D0%B0_%D0%90%D0%BD%D0%BD%D0%B0_%D0%9A%D0%B0%D1%80%D0%B5%D0%BD%D0%B8%D0%BD%D0%B0.png/350px-%D0%98%D0%B7%D1%8A_%D1%80%D0%BE%D0%BC%D0%B0%D0%BD%D0%B0_%D0%90%D0%BD%D0%BD%D0%B0_%D0%9A%D0%B0%D1%80%D0%B5%D0%BD%D0%B8%D0%BD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4450" y="2209800"/>
            <a:ext cx="50387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ЁЁЁЁЁ\5586402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5" y="354013"/>
            <a:ext cx="4395788" cy="5815012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939800" y="2490788"/>
            <a:ext cx="269875" cy="769937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4733785">
            <a:off x="1066801" y="2084387"/>
            <a:ext cx="347662" cy="360363"/>
          </a:xfrm>
          <a:prstGeom prst="arc">
            <a:avLst>
              <a:gd name="adj1" fmla="val 17076258"/>
              <a:gd name="adj2" fmla="val 5265348"/>
            </a:avLst>
          </a:prstGeom>
          <a:ln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Прямоугольник 19"/>
          <p:cNvSpPr>
            <a:spLocks noChangeArrowheads="1"/>
          </p:cNvSpPr>
          <p:nvPr/>
        </p:nvSpPr>
        <p:spPr bwMode="auto">
          <a:xfrm>
            <a:off x="3941763" y="115888"/>
            <a:ext cx="5219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chemeClr val="bg1"/>
                </a:solidFill>
                <a:latin typeface="Mistral" pitchFamily="66" charset="0"/>
              </a:rPr>
              <a:t>Л</a:t>
            </a:r>
            <a:r>
              <a:rPr lang="ru-RU" sz="8000">
                <a:solidFill>
                  <a:srgbClr val="FF0000"/>
                </a:solidFill>
                <a:latin typeface="Mistral" pitchFamily="66" charset="0"/>
              </a:rPr>
              <a:t>ё</a:t>
            </a:r>
            <a:r>
              <a:rPr lang="ru-RU" sz="3600" b="1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ru-RU" sz="7200">
                <a:solidFill>
                  <a:schemeClr val="bg1"/>
                </a:solidFill>
                <a:latin typeface="Mistral" pitchFamily="66" charset="0"/>
              </a:rPr>
              <a:t>в</a:t>
            </a:r>
            <a:r>
              <a:rPr lang="ru-RU" sz="200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7200">
                <a:solidFill>
                  <a:schemeClr val="bg1"/>
                </a:solidFill>
                <a:latin typeface="Mistral" pitchFamily="66" charset="0"/>
              </a:rPr>
              <a:t>и</a:t>
            </a:r>
            <a:r>
              <a:rPr lang="ru-RU" sz="160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7200">
                <a:solidFill>
                  <a:schemeClr val="bg1"/>
                </a:solidFill>
                <a:latin typeface="Mistral" pitchFamily="66" charset="0"/>
              </a:rPr>
              <a:t>н</a:t>
            </a:r>
            <a:r>
              <a:rPr lang="ru-RU" sz="5400" b="1">
                <a:solidFill>
                  <a:schemeClr val="bg1"/>
                </a:solidFill>
                <a:latin typeface="Calibri" pitchFamily="34" charset="0"/>
              </a:rPr>
              <a:t>  -  Левин</a:t>
            </a:r>
          </a:p>
        </p:txBody>
      </p:sp>
      <p:sp>
        <p:nvSpPr>
          <p:cNvPr id="21510" name="Прямоугольник 24"/>
          <p:cNvSpPr>
            <a:spLocks noChangeArrowheads="1"/>
          </p:cNvSpPr>
          <p:nvPr/>
        </p:nvSpPr>
        <p:spPr bwMode="auto">
          <a:xfrm>
            <a:off x="3854450" y="981075"/>
            <a:ext cx="519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Monotype Corsiva" pitchFamily="66" charset="0"/>
              </a:rPr>
              <a:t>L</a:t>
            </a:r>
            <a:r>
              <a:rPr lang="en-US" sz="7200">
                <a:solidFill>
                  <a:srgbClr val="FF0000"/>
                </a:solidFill>
                <a:latin typeface="Monotype Corsiva" pitchFamily="66" charset="0"/>
              </a:rPr>
              <a:t>yo</a:t>
            </a:r>
            <a:r>
              <a:rPr lang="en-US" sz="7200">
                <a:solidFill>
                  <a:schemeClr val="bg1"/>
                </a:solidFill>
                <a:latin typeface="Monotype Corsiva" pitchFamily="66" charset="0"/>
              </a:rPr>
              <a:t>f - </a:t>
            </a:r>
            <a:r>
              <a:rPr lang="ru-RU" sz="7200">
                <a:solidFill>
                  <a:schemeClr val="bg1"/>
                </a:solidFill>
                <a:latin typeface="Mistral" pitchFamily="66" charset="0"/>
              </a:rPr>
              <a:t>Л</a:t>
            </a:r>
            <a:r>
              <a:rPr lang="ru-RU" sz="7200" b="1">
                <a:solidFill>
                  <a:srgbClr val="FF0000"/>
                </a:solidFill>
                <a:latin typeface="Mistral" pitchFamily="66" charset="0"/>
              </a:rPr>
              <a:t>ё</a:t>
            </a:r>
            <a:r>
              <a:rPr lang="ru-RU" sz="7200">
                <a:solidFill>
                  <a:schemeClr val="bg1"/>
                </a:solidFill>
                <a:latin typeface="Mistral" pitchFamily="66" charset="0"/>
              </a:rPr>
              <a:t>в</a:t>
            </a:r>
            <a:r>
              <a:rPr lang="ru-RU" sz="200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720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5400" b="1">
                <a:solidFill>
                  <a:schemeClr val="bg1"/>
                </a:solidFill>
                <a:latin typeface="Calibri" pitchFamily="34" charset="0"/>
              </a:rPr>
              <a:t>- Лев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1288" y="354013"/>
            <a:ext cx="8896350" cy="63563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Ришель</a:t>
            </a:r>
            <a:r>
              <a:rPr lang="ru-RU" sz="5400" b="1" dirty="0" err="1">
                <a:solidFill>
                  <a:srgbClr val="FF0000"/>
                </a:solidFill>
                <a:latin typeface="+mn-lt"/>
              </a:rPr>
              <a:t>ё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 – Ришелье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Монтескь</a:t>
            </a:r>
            <a:r>
              <a:rPr lang="ru-RU" sz="5400" b="1" dirty="0" err="1">
                <a:solidFill>
                  <a:srgbClr val="FF0000"/>
                </a:solidFill>
                <a:latin typeface="+mn-lt"/>
              </a:rPr>
              <a:t>ё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 – Монтескье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Рентг</a:t>
            </a:r>
            <a:r>
              <a:rPr lang="ru-RU" sz="5400" b="1" dirty="0" err="1">
                <a:solidFill>
                  <a:srgbClr val="FF0000"/>
                </a:solidFill>
                <a:latin typeface="+mn-lt"/>
              </a:rPr>
              <a:t>ё</a:t>
            </a: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н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 – Рентген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Паст</a:t>
            </a:r>
            <a:r>
              <a:rPr lang="ru-RU" sz="5400" b="1" dirty="0" err="1">
                <a:solidFill>
                  <a:srgbClr val="FF0000"/>
                </a:solidFill>
                <a:latin typeface="+mn-lt"/>
              </a:rPr>
              <a:t>ё</a:t>
            </a: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р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 – Пастер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Ф</a:t>
            </a:r>
            <a:r>
              <a:rPr lang="ru-RU" sz="5400" b="1" dirty="0" err="1">
                <a:solidFill>
                  <a:srgbClr val="FF0000"/>
                </a:solidFill>
                <a:latin typeface="+mn-lt"/>
              </a:rPr>
              <a:t>ё</a:t>
            </a: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т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 – Фет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latin typeface="+mn-lt"/>
              </a:rPr>
              <a:t>К</a:t>
            </a:r>
            <a:r>
              <a:rPr lang="ru-RU" sz="5400" b="1" dirty="0">
                <a:solidFill>
                  <a:srgbClr val="FF0000"/>
                </a:solidFill>
                <a:latin typeface="+mn-lt"/>
              </a:rPr>
              <a:t>ё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нисберг – Кенисберг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Пх</a:t>
            </a:r>
            <a:r>
              <a:rPr lang="ru-RU" sz="5400" b="1" dirty="0" err="1">
                <a:solidFill>
                  <a:srgbClr val="FF0000"/>
                </a:solidFill>
                <a:latin typeface="+mn-lt"/>
              </a:rPr>
              <a:t>ё</a:t>
            </a:r>
            <a:r>
              <a:rPr lang="ru-RU" sz="4800" b="1" dirty="0" err="1">
                <a:solidFill>
                  <a:schemeClr val="bg1"/>
                </a:solidFill>
                <a:latin typeface="+mn-lt"/>
              </a:rPr>
              <a:t>ньян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 – Пхеньян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+mn-lt"/>
              </a:rPr>
              <a:t>    </a:t>
            </a:r>
            <a:endParaRPr lang="ru-RU" dirty="0">
              <a:latin typeface="+mn-lt"/>
            </a:endParaRPr>
          </a:p>
        </p:txBody>
      </p:sp>
      <p:sp>
        <p:nvSpPr>
          <p:cNvPr id="21512" name="AutoShape 6" descr="data:image/jpeg;base64,/9j/4AAQSkZJRgABAQAAAQABAAD/2wCEAAkGBxQTEhUTExQVFhQWGR8bGBcYGB8gIRseGx4gHiccISAgHyghIR8lHxshIjEiJSkrLi4uHCAzODMsNyotLisBCgoKBQUFDgUFDisZExkrKysrKysrKysrKysrKysrKysrKysrKysrKysrKysrKysrKysrKysrKysrKysrKysrK//AABEIAL4BCgMBIgACEQEDEQH/xAAbAAACAwEBAQAAAAAAAAAAAAAABQMEBgIHAf/EADsQAAIBAwIFAwMDAgUEAQUBAAECAwAREgQhBQYTMUEiUWEUMnEjQoEHkRUWM1JiJENyoYJTY7HR4Rf/xAAUAQEAAAAAAAAAAAAAAAAAAAAA/8QAFBEBAAAAAAAAAAAAAAAAAAAAAP/aAAwDAQACEQMRAD8A9xooooCs5z3xyXRab6iJUfF1Vle/Z2C3BHa1771o6yH9T9BLqNEYIYpJHZ0b0FRbB1Y3LEeB4oJ05nME00euaGJU6ZikBIDiTIW9X7gVOwqzxHm3TxpHIsiOkjWyBuFVTZ3NgbBLgG9gCRcikP8AVSa+i07lGB+r05wawbZ+3e1/581n9RyLq5YZMQF6x1bhSVDKZ3DIrHeyMq+pVPe1B6bqeNwRzJA8qiWQXRN7sPjbeq+l5o0kkohSZWkJYBQDuUNmttbYixPvXn/GuS9ZNrEbH0SKCZywLadsAmKC+4UrkCLC7Hb3b8z8F1f1SSaFHQxadkR7oFMjyK92BJJU2OW179qD0GsTx7mHWw6mOFDpisuoWFS0b3UOjOCbSbkBbbW71r5GcRkgBpAuwvYFrdr+BesBxDRayaTRzSaRhIupSeVUZCEVIzHYEsLm5y/HzQar/MsKyvDI8YaNSWsxJ9IUn0gHsGuRckC1+9dpzVoymY1EZW6i4PfO5Xbv6rG3vY1kNNyvNFNK5jkkImnmR81sVmiwwC5A9TIi5OwC9665E5cn06s2ohJw00KrcqX6kaupVLG2AD7XPcmg3fDOJxahBJC4kQ9mXsfx70l5343NpUgaERHqTxwt1Axt1GChhZh27m9Lv6ccO1kCLHNksCwKAj43WXJicSv7cSvc971Z/qLw2TURQRxxNIBqIpHAxthGwLA3I3I7Cg44XzW4l1n1b6eOHTSiIOoYEsyq4JuxAFmt+fNNP836Lf8A6hNn6ZvfZz+w7fd8d9xWK1vANSIOKRw6Vl+omjeBfRayhASRltuhNvkVU1XLOqbSywCHUFm166jIslynpJb7/uupIHjag9FfmbSCMS9ePptlZgbj0GzE27BTsSdh5qTX8waaFsZZkQm1sja+Xax7G9edpy/rjGryw3dtFNpMEK7MzIVkaxAAYKciCfG29NOMcO1TjTxfTuRppIBmGU9RY2Rmfci2y2sd70Gv0nG45NQ8Cst1UMPULtvZhbv6fTf/AMhR/mHS4l/qIgisFLFwACewv8+PesNHyzrTq2lKYB/qlJVgFXr2wcC+V7L6vOXYVW1nLcw0TIkM7TEaVHvj3gkBJQbLiqg2Nt70Hox47prKevFZ74nMerHvbfe1t/a1QNzPowAx1UAUrmD1FsVvbIG/232v2rzvUcvaspChhkI+p1Ts1hl05lYBmsQA7E2sOwPipOJcozvwqEorrqY9EdK0JQEtkUJscgF3T7rkWPag9DXmPSFxGNTDmSAFzW5JAIFr97EG3sRTSsBzLw6bPSvpoZQ6CWRmCKbSPGFUHLyWFj7DzW14WZTDH1womwHUC9srb2+L0GPbnPVdUoNLGV6byqeqbmNJene2Hcj1W9q2K8QiLtGJEMii7JkLgfI7+azMiP8A4wknSl6Q0zRZ4enIuGtf2t57VnOFcM1Gnlgdo5ZH0jaySXFbmUSk4KpNgxYEG19sbGg9E03GNPIbJPExteyupNvfY9q7XicJUMJY8TsDmLG3sb15ZruFzyPxLpQTK02nQoChFz1HkeIN2vi4WwNjuKn5j4TGYetHBK2WqiZLxuWxzieQ4Y3VQI7dhfE0HpWo4oivEn3NKTjjY2ABJY7/AG7Wv7kVHoeLrI5QK6kC92tY+or4J3Nr2PisXJwJ49RigYQiTTyI5XZYIlfqRk+NiVt3OdIOQYLcQ05cYrhqsFKkb/UXRtx3KMcfZV22oPZKKKKAooooCiiigKKKKCtreHxTACWNJANxmoNv71YVQAABYDsK+0UBRRRQFFFFAUUUUBRRSPWc1QRTPDIWQpjdiPT6kdxv+I2/kUDyis9NzhAsXVAkZeoIziBcMQGFxl2IYdq0F6D7RWUHNMgOv6kKqNIqFVzBLZLlckbDxYC/al8PPLlsEjaVzGzKjQSwXKi9g0vpI7+xsDQbuishPzPNEzlo1lhWEyNKgZVVwQBHckh7gk+nf09txRy/zsmonSC92dWN+lJFYrvYdQerb23Fu1Br6KKKAooooCiiigKKKKAooooCiiigKKKKAooooCiiigKKKKAooooCiiigKKKKArNNyuH1k882LxyKgVLnYoroSR2N1kI+K0tFBmNRyZGY+kkkiJu21rmT0hXJtviFAA/venPCuGrArKt/W7SOSe7ubsR7Anx4q9RQJIuVoBJLIeozTACTORiGsLC4JtsO1u1S6rl6KVCkhldSLWaRjt7d/I2N/BI802ooM/puS9GjMyxtZhbDqOUXsbqmWKHbuoBFWp+AI4Id5m2sCZCCvypFiD4v3tem1FB8UW2r7RRQFFFFAUUUUBRRRQFFFFAUUUUBRRRQFFFFAUUUUBRRRQFFee/1b1jxDSGOQo7PItusY1I6LkFrEbBgp/IA80t1mvto+Ft1pTK2niY4ySEuS0GRBBIeS5IxbuGPig9UorzLmiX6PiUcoznJjmmaIyNucolVUW5GQGWIsAbtWl/qJPjoWYNgc47HMp3kW4uDfte/xeg1FFedcyQamHTwp1mcdPUEOGJ/VYFoVB7tiDit9zYUq/qZq9QsseEpUtpgs6rKVxJYMGAB2PpK3Ficu9B6lrNakWGZtm4Rdibsb2GwPsTf4qxWK5r4kItRoGWRenFIOr6uySoY1Pe53N7+1zSDmhm/xXYnDq6K9mb/AHvlYDa1rZfFr0HqlcSyBVLMQFUXJPYAeTWP4hxvDi0C9QdEo0DrkNpWtIpIvsbLjf8A52q9/UPVFdFIiOFlkBEdyNyozI39wpH80GjjkDAMDcEXB9wa6rzvnXXGeDRSxN/qJK27so3gY29P7g1rA+RSvnLWn6XSmOSzHh85/wBVgSemljsd3yBsT5vQesUVh+a+MdCLQvG/pR45ZQGG8NhGSbm5UGUN53X+abf1AmK8N1TI5VukSjK2Jv4swNxvbtQaKisPwniKnh87LK6zOzI2UpYxyscAqM5HwwG3vteotVxtpuGaOYSFZXlgR7SlTlkFdSw/m9BuJ9QqWyYLkwUXPcnsB8mpa855gMsUmijm1BLLBKZXEpW2JT9UL+51DEDsTc/iqvNmulXimKzyLHfR3UahkC5ySK1kvYhgFvQeoUV5fxjiU44wIVnmELaiBWUSWADRSMVA/wCRUX9rfNWZOIzf4sIerL0jq8SOrtb6UydPH2zGX/qg9HorLLxxhxY6Yk9J4PR7dSMgtY+Ti42HtWpoCiiigKKKKAooooCiiigKKKKAooooI5IFb7lU27XANfRCotZRt227fj2ruigi1MyIpkcqqqN2awAH5qkeOaY4jrRHMXX1A3ABN/7Kf7Grmt0/UjdO2Slb2va4te1ZWHkKNelaVrxwxxE4j1dFXVH+COoxI87UDmDmbRuyImphZnOKKHByNr2Hubb1U5r5lXRkZRFwYppLggf6CByNx5B2pFpf6Wwx6Y6eOeVQZlmDgLkpVcbKQBb3v71oOY+WF1YQNK64xSx7BST1kwJNx3A/90DKLXp0FnktGhQO2R2UEX3Pxeol49pi2InjyILWyHZb3P8AGJ/saj4fwgiJ4J3EsbWVVItZAirjt7kE/F6z4/ptAXzeWVv03j3t9snUy8Xv+p/cCg0EvMWkUZNPEBZmuWHZDZj/AAe9d8d4qNPCJcMwXRQAQP8AUYIDv7FqV63k5ZVxeZyTBLCWxXtMVJNgNiMBb+b1K/K99JHpTM7BJEfNhcnCQPj8Daw9hQR8B5sTUzLCIWUskzgkgi0E3RYfyxuPinWp4hDG4jeRFcgkKSLkDyB7bGs5oOT307rLDOS4Ei+pQBjNqBOx87ixUD57im/E+CGWUzLKY3MJiHoVrXbLLfz4t80HA5i0zMmMkTI0bSdTNbBVIH8gk/8AqrjcU05FjLGRdRbId3+0fk22/FZX/wDzeMoqNO3ph6IsgHoN72F9vH9vmpRyABNFKupkCxtG2Ftn6RJAbffc97XFA34/xmPTvDHJCWExIQgLYyAXCbnZmANj22713wzXwz9dDEEGmkwfMLbLBXJFrjYON/zXzmXgJ1aYGUxgWZCq+pJFIIkBvuRa1iPNfNDwAxjWDqhjqnLk4WxJjWP/AHbj0A+PNBdWSCYF0Ec2It6cW+cb9v8A3Wfh5s00yCX6aQgyJESyJdZGcpgbtfJSAT7AipuR+UTw7TPAkwfI5KxjtY4Ku4yN9xfuO9vmoF5LcNIRqRjJNDOymM/6kRUsw9e2eIuLbfNAz4TFpdUo1I06glyQzouRZGK5XF/K7fimLcLhL9QxRmS988Re483te9UOW+Ey6Zek0iPEoONkKtkzsxJ9RFrMBb4p3QL14JpxJ1RBEJMi2eAyyPdr2vf5phRRQFFFFAUUUUBRRRQFFFFAUUUUBRRRQFFFFAUUUUBRRRQFFFFAUUV8JoPtFLYuYNK326iE7MdpF7J9x7/t8+3mrum1CyKHRldGFwykEEe4I2NBLRRRQFFFFAUUUUBRRRQFFFFAUUUUBRRRQFFFFAUUUUBRRSmDmPTtM0GZEiuYyGVgMgueIJFicDl8jegbUV8Vge29fA49x/eg6ornMbbjftv3r51B7jftvQd0VXi1iM7oCbpa+23q3AB7H+K5biMQlEJdeqy5Kl9yo2uPcA//AJHvQWqKgm1SqyKb3ckLYEjYX3I2Gw819i1KtlY/abHbzYHv579xQTUV8DCgtQfaK+A1Q4pxiPT49XIBmChgjEXYhQCQLAkkDegzCcH1S6jUTLBGF1Mbq6CXcMBZWU4i2Y+8e4U+N3/K8M0cEcUsYTpxRqLPlchbN2G1iNve9X4dcjM6A+pDZgQRYn5Isf4qxkKD7RXOY9xXVAUV8yHvUem1Cuqupurbg9r/AN6CWiiigKK5dgASew3NcaadXRXXdWAIuCNj8HeglooooCiiodRqkQqGNi7Yr8kgm39gaCaiiigKKKKAopJzhPMmmZtPn1Q6YhFuSC6gg+ltsSbm23esxouJa8rFl1QSlz+mb/8AezJ9A3UrFiLb37G9B6FesOeV5m1s07KgieYuQXJ6iCBYwmNrKxdQ2Xe2297Uf0pE/Qm+ojaN80srIV26Ue9youcsgfa1qu8xcWdNXp0ic4hwJlAOIzV8AxxIUM4Udwdx70E3IPDNVptMItUYyVPowN7Cwvc4rc5XPbtbc0lflbUGeZ16ShuoQFkNzlKkgBGO2SowO+2Xmqqca4gFjuzGZ0lIj6RH6iRIcNxfHqX3G3qterOum1yddwZA5nRQiQsbIJNmyCnIGLva9iPFB9flrVdTS3RCsLORL1PUgkWTaxX9jMoFj2Wqp5J1ZEPqiBRrklztZIFuPRvm0TMQMTuN+9cPxHid32nFonKjp3Of06kDZLf6hPnvtTrlDjsxl+m1KzGV2mdXZLKEjZVC9gTsw3tvvQJoeTNWOvsg6kkbqRJ9oTVSSkfb/wDTcfk3HarGk5Q1CS6JwsV4o1Wdi18irobja+yptawudwRetTzZqZo4VMAYv1UFlUn0lvVeymwtfe1ZbhfG9ZnpEmE4DxgTHom6u0bMTfHww8gWtaxuKDS8x8Mkll0zxqpWMyZ3a2zxMgA2N/UQfHakHCOWtXDCiOUk/T6ciGTYqwjBscf2YNa4F8t/NVNNxHiOMV+uzFnVrxWBZJECH7BZHhLOSdg1xcWtXPFOK6iRtUkckkkb9EwgJfKNpWSXE47qFKgkXsCDQWeW+WNXFqNI8gXpQxKjKJchkIyuYBA8nt/Per/O3Lk2p1OjliVGjhLdVXkZMgxX/aLm1iw3G4HgmkfD+I8QDQrbUFRph1P0SAJOnJuLp4YILA33GxvX3QcX4jdieuSInIDwkAsEgsfsG4LSkDyRbxQaflPhupgknWTpjTs7NCoN2GTse9htjba53vRzXo9TqAYkiXFZIHVzJbLCQO4IttYLt738VkdVqNW2rgPrkxKlZOkwWxOot+326QJNvfbKr2o4vr1+kCGZuo6de8BGAJiDKDidgS/e3v2G4fOI8pax1cKQZDMW6jS90JnZbDAgFRKqG47DbsK51vK2tZ5/UlpY5UQdSwzeCJA24J+6NvewN+5Nb3jEhWCVlLBgjEFBdrgeB5PxWC03GdW0mndo5pFEjWPSuCrSSoCGC3FlxuSBtY+TQTpwB1k00cpIc6mZziCyvCwyKsQAqnIJ/Y2rQ88cPnn0/T0/+ple+eNhi3973tb5v4pPxLjWqWTTdW0LLIPqI4mMiCNmCqzMUFgbNvtSuXmLiCaeUhJmkBPTJgJuVjkax9I3yVfBFyBffYJJuVNaTqXUKDJDiiGXs2EC3NhYENE1zc7WtuTTBeA6rGFClulOZOoJRch5HJuvbZSh7+48VV4rzNqG6jQObNpmaJAl2E6FLpa33gFrp32PtUWr5r1CqMTK7pO6yKIb2UTxqAbDb9F8x7g3vQd6jlvWhYAmRKlOuTNfqlDECQCbDIRk+PP+41quatDLKkQiuQsl5EV8C6FWWwa4tYsG7j7azMnH9VEsjGRpMNSIsTFbJQLlgcTsdxfxtW70c+caPiy5KDiwsVuL2I9xQYhuXdQjTlEdr9IpeY2JJ/V/dfzsDa9rUs4Lo9WNTDAzlZ4tNp+p+rkBi84ZiL+osuI7eR2tQ/HdZIjK4somZRJIhUADrYjsNyVQW/5CxuwsyfmTWXm6aLIEd1Jxt0wssS3/AOVkd2t56f5oJIOD63pIJTIwBAkVZAGYiLAuGvsDL6vxvbxVefl7UA6oxpNd5k6ZM3dMVzI9VvvW9jbY/wAVah12tadYvqUC9EyZ9DY4vie5/ct2H8GmXIHG5NVps5g4lU2csmIJIDenYbC9ve4NBJoNLq24WsTnp6z6fDLLK0gXENf5O/8ANIZeAas4LE08It+mc1Yxvdyxclj6Wy2Ay2A7U34txrUDWfTRqqhlTBit75iXJvxGUS//AJfIpI/M+qh08WpeRZUaYxvGsQD2UuCRv7KpH/l8igmi5dltpBjqFs5E15r2Bja7ffveUhh32A7dqW6LSauTTyPAZGJmIF3vZk1UlyAWFlEQC47X9I+a9LSQMgaxAK3sRYi48jxXl3LOu6TGRPUwgQG5JxD6pwzG+10jYH8BfFBtuUNJqY9PAs7WxiCujC75juxfIgg97WrQUg5c4tqJhH1dOURo8urkLE3tbD7htvftvT+gU808X+k0smoxDCMAkEnsWAPYE+fakUHO5MiKYkZWWFg0blribq9rqL26Q9vuPtWl4zBE8LCePqRjcpjle2/bzbvWX4P9AuoTURFrzRRrFF0wFQWkdcRiCrMOodzvvQUo+e3WMP0ssnJbJicVaJZgBt4DYkdh381PxHnho4XnMMYQy9Nc2IPpeRCzgKSADGDffufarba7QNFHJHFEBmWXOK1gGUSOBYG4uAT4I+Kl4vxnQxtOssGRWzS2gyvcPZybWIsrb/8A7oFmu5tX6hhJBF1oI3ZGyJ3HSyUNb/7nj/aPemUPNxWbp6lEiVSyu2R2YKjg/wDiRIB+abjhWkZeqYIbFbklF7WHf+FH9hSZuMaDUY3hYibBFkMVldSM1Gf+0gXtfxQPeO8RMEalVDO8iRqCbC7m1yfalPCeZC2oEM6Rxu8aNEysWyzzON8RbaMke9OOO6mGOBmnXKL0hhjl9zADb8kfjvWe/wAx8OWSKbACSRcY36W5CyCLEHvsxA/FAw5j5jOmljjEeWS5MfjqRxWH/K8oO/gGlM/OOpjjnkfTJjAzK+Lk2ZIzIf29uwvX3QcxQySTvqI3AinRI81uFJCgWH7SS4Jv+fFdxcw6FU1DMiLA8ccrDpG7iUSG7C1muIz/AGN/FBBHzPO08xjTIJGPSzgLkEikbbHL7ZDbc9j7ip9HzYxGnvCimVImWxv6dQwVQu37e7fApzJDo0hbUtFGsfRGTFBfpgXCnbta21LJONcPQojRqnTVwMo7dIeu/wAqGEb2I2NvkUFDT89zPHJINOv6IHUu52OTIbbb+pdvcVqX43H9I2sQ9SJYmkGP7goJsL+drb1n49dw42iGmI63pK9A2bC/faxAAv8AircXNOl6OEK2tjGkZTEXdmRRbsFLqVJ8UDXgHFfqEclcWRyh9jYBrj+GH83pDxHmaW08JRUkWRYVZWvvL9sg22W1x75Aj5p1yzqY30ytFGUQFhYLjdlJDEA72LA2J70j0vFeGMjukS2cDIdGxfLKTtbcjFnPtY0EkXM0sjQRxRD9fT9RGdiCpxBs2x33rv8ApzzA+r056rq8qY5sBjfIX+2wAHcC17271X1er4fHOzFZDIiHVZKjH9MKqnEj9uLKMB/arnDOO6GHCKFDH1CMVWIjK7GMHYWtdbX9gPFB94pxeUTTwJFGXWHNXJ7gEDe6ntkT57Up4RzU66bSCOONy7LG6hyCpYKQbEXFy3Zvzc1Jo5tCRPqCCUhZlZgHLFZVDnPyRc3A/aAParEep4UrC0cYKBGy6R9J9OIJtsw6qGx7BhQMOV+NR6nqoURJoZXDIN7HJlzuQPuIbf8ANU15nI4kdEIRdn9UgJ7dHMMdu/pxtemnDm0scLauGMKki9RmRPU43N7WuSbk/wA1Sj1+gaeN8V68jnBihvmMk727+hl/A9jQWuYeY10rKpUtdS7H2VXRD+TeQG3watcf4k2niEioH9aIQTb/AFHCXvY9iwNR8cm06mM6hb2b0HEmxyUeO27L39viqnEeMaOaGVpR1IoGUuOmxsdiDa1zbvfxagoQc8KyRnpHJ1UkZbAusrKL27fom5ttcd96UcB5xRoEmjhaETSNK4Vw+SiSONu/2sWlHpsNlPuKcSazhitbAXjjcYiNtkwEjbAW+yS/xmR5NR6XWcJhVBGiIrPkuMbWz6iRX7d8yg3+D4oK+u52mKQzRQqsTyKC0j7lGJA9IBIvi257Y+a22mmzRW23AOxv3Hv5rI/V8PfqK8aiK5kUlWGTI5RtrC1nbEC+5Y7e+j4I0BhEmnCiNyW9Itc9jt77Wt8UCTi8+qOvEMMwROgJcSqEErKoYElSQGS479/aqfG+cjGs4MZQxShMlYEkdMSlgGXypA+Cb9t6vHjXD5GE7A5vnDk0clyFsWjtb57efFLuJ6jhgik/SRsWKsrxvYFVMbX27BFI/AHxQWdVz0EbUL0r9Aixy+8ZIpI23t1L7X7fIqD/AD6owvCimVQUBktkTMYsfs72Ba3tWjHLulsf0I/Va+3e1iP/AGo/sKy/HodLDqY4G0cUgKdRCXOQPWVSACLXDTZDf3oLnLnMUs2v1EDfZHnYWHpKOFtewvcb/wA1saRcvro3eSTTKM0Zlc4spDPZyCGt3yDfzT2gocZjyjC9YQgsAWIXcf7Rltdu1IOE8uadOkBqM3jFo7Ml7IJFjNvLIrsL9j3I2pxzRwxtRpzEhUMXja7Xt6HV/H/jb+ayHC+V5RqUjeyiKOItKqNY4yyvgjHz6lvQMNNwTSsJY2kkULMwydoxlmEeRVt+1msTsDle3eu5+FwHrPLqg5nhKTKpQZKMmXD2IUuPkd+1J5eQ3k0v08M0IKOoaQXckxoFBv8AtY7XX2A711quW7SrJNqtMhgjjWYAYgXimjysTZcjKSL+xHmg13LulgigSCMmzqZMJGBa0hLEmx92Pbb2pXxLlHSCBIZZnSFW9ILqosEKhASOyoTbz5vfeueW+VnhljlLo6hEswLdxEIvSL44kANc39vmnfH+FnUCEAraOZZGDDuFvdf5vQccYg08+neB5QsQxD2cbAEEKSb2vYD33rPHlXSM2ngEsrhcpYsXSy2fO/a9iWFrXBt8V9Xk+SPqKhDrLlGLm2KPK8xZvcgtgAKr8E5R1cc+lmLwosCJE6YklliRo8gQbDIWYAi4vbxQN+J8o6UtLNJIydV1ZyXULdSpHcW7ovf2+TVB+StE8fS+ocpIiRgCRLMIQ9h2sceox/sfFaPmjhrajTPCmOTFD6r2GLq3j8VnIOVHjkgBljHrBsLi/TleYBB7sGKt8Cgb8Sm0v0ggdxNG+EFlZSWzso7EDt6vwKrS8C0ZZxJNkzL05gzreS+dg2wsRm1gtvxtSHQf0+nVGRpYrl3IZQQcJVCm58slrKfbarXEOSZzvDJCriUyLIUOXeRgWP7ipktbYWB99ge6LgcZMEyaiSTolypyUhiwwIJC9gox2tb80j0PJMUmnaPUyDqZXk6cgICo7uFuVBADOSdr3HfanPJ88UMMWjOogeeMMCsbi5IJJON7i19x4rP6fgMs8+tZbRjqygdSNgH6ghF9wAVHSaxF/uoNPwKPT6SBNOmoDKisylnUtjctfbuBvvv2pDwXgOiMKsk8gDBemZCqtYBo7gEA2ZZGXcefeqkXIOoJVHliEYEu6Ahh1Orbv3P63fa1iN77Sca5SYvHNJPDGFkDkMbKSJUkxBPi0f8Ack0DDX8KhiSbUxTCRo4ZI1R3UoFfH9MkDIC6ADzUx4JpjHo0eVYpNOiMLMgYhBffIE43BNZTgvLUk8DgPHGzySYo1wWU6iWQP7m6sMSPF6cDlDVMkSynTM0UDQhgGFwYmQXBv5Y3sRtQTxcm6cCRYdZIomAjkAeNgxClQLFT6rG+25sCb1c/ybE6Oonk6cmJkVCtmdVRSx2PdY1BXtt80s4byTNG0bOY5MZJGKkmwzMbCTsLspjtbbZqd8l8Hn0yOkrR4E3RE3xJLFt8RcG4sLeO9Bbg4dEml+i6pxSMRXyAcAiw7Wsbdtt7UkTlTS5ROuqYdNgy4yKBlm8m3sD1CLDxb2qXjvLMsutj1MYjAQpkCTdwjBgT6dit2A/8qTTcnNqNEYoQsWWodwZUs6IrHFFsPSPF/wDaaDU8f4dDqWhznC4NkFDL6jcEd/IK7Ebjekmq5ThjSRhq9RhNjG6qUfMtdFuMTc+sG/fa5qAcmajr6edugTEI8lW6qzIZLtbHuepf2vf4ss4V/T7VQaURKNL1AxbIFhlsuOVl3xZSPxj7bhon5NhLvK2pYu6MjN6B6TGsRA2sNlH8/wAVx/kOBxHhO9ojcWwIyEiSnxYbxqLDxf3pFxnk+ZfqpX6QSYSAKt2KtK8bXVcdyShYj3NbTkvgraTTGF8SerKwI/cHkZgTsN7Gx/FAh0fIumUyn6pn6gdmBKEKXkEmYHYWdR8HzWrg4d09MYVlZfS36oxBBa5LAWxFib2tasNw7kXURvI+MFmYNip+4LO8uDejsQ9vyorZcO0b6bQpEbzyRQhSLi7kC1rnbf5oE/8AgChoQsscqfVHUMXYBlNtggUWPqIFjbY13xLk6GSKSJ55FVpJHbdRvMpUg7f8rjzWcm5HndBCsUSBJpJAxb9suJFrLuVxsRtew39rr8savKZXSFk1AwOJPpIlkkVzcbDFgD3N7eKDWcDgEIdTMXye6l3BvdRsPYbE2/NVON8EhnlEsk1hh08QVAIDrId+97oPxvWW03K2pXoy9GLKNYIyvc3iSWEuNu36ocb3sD2qxo+RpQoWRYHCzq97n/TwCsu48kD+1A/4TwyFddqJkmZpX9TJcYjIKvgXa3THe9rn3rSVkeWuWJdPrJp2KdOQOFUHdQZMx48g779611BmufdWY9PGyu6E6iFbo2JIaRQV773BO1Jo9PrGliTrkS/SOzxmQ7OpKxkqDaxz9R8lK1PMmoRIfU0KuTaPrKGUva9rXFzYHsRWAk5qmcLqsIupFpMw24UtJCJcgud2QEFN+2+96C3pdHrI9OkccM6BZUdBGQtkvEHV/WCST1W87W+Krcd4NrpopUKSSM8t3UhcCB1rFfVdhiY9jYAqvsatDnGUt1D0yypqbICb/ptCASBIVOzkn4GxG99Zy3xrrZROQZ4wGYqPSVZnCsD2JITcAmxoI445f8NRcJBKIUBTKzhgBcXB+PB3rN8L/wASSbS5RzvGCqykyC2LdW7EE329Bsbntv3u95v18iSQKi3GWY77srxoE2O91kZrf8B7GsoeeNaV1ZU6f/p0Zhkh9WMsibASeyr3t3+aDU89alwipD1urYyDpZD0rYG5BA/cNj33tSeWDXu0rq8pjeRWxAsOh1VICXN8zCSCLDcb71puXeZodXdUyzVFZgyFdmLAEHsQSh3BNUeM8wzRakxJGHAAstjd7xyvcHwAYgvb9/4oEcOj17TTKfqli6LdK8g+9RHiCVbyQ25F92udxUy8O1fX0r/9QURYzJk9yGbPNfu7A4377AAXqrr+dNXEIjfTuJBuwVv0yxQrf1DbEup/5Bd+9T8R5x1Ij1TqIk6ALXZSbASSJ029W7NirbW2J+KCksWuTTv9RNLHK0mnEReQgMSArps5u1ix8AkA1veC6ksJExIWF+mrlw/UCqLsTe4IYlSG3uDWWn4/q/qBpr6dywjt6G2zSRuoSH+1TGO1vu79qQcJ5ynh0sQVo3fqOGuh9VwX8NuSfbc3G1+4M4NJq01GqdNM15GmaGVgg6f29v3fqAH+QO1W4BqVkWSV9SkMayyXuxBRZbojC9yxiuOxPbzTLlnmN5dVqNJMyGSI3XpoQMQqE3JY75SWGwvY+xqtzFzNPBrU06NBg/R2ZSWHUdlIv1ANwottsT5oEUsvEBCyxfVPLFI7EZeoqQpQeo7gjK29tiCDWz5jYvEsfSkJcFvSAQpUXxb89hYb1jeM/wBQtRFphMFhRjLGp6iMQqyRNIVIVwS0ZXe3jxemup5mlSSVwgY2C7XxRQ8YEh3+1hMz39kHtQVI9FrABbrJjowsaKm5YRFSpbKysJLEbX7WNr1CqcTBg21BXIdQ33xEyHtl3wzvck2/IA+6rn2WPUJpzJAWd4FBEbEeskSb5gjbdSRbfzcVsebuKPptM00eGSsgswuCGdVI+4b2O2/egxMr8Rx1hDaoMiSHTgLfI9WQKN1t9rIR8D81tI9RLLoXYxyxymNwEDeu4BAIOxBNgRexF6zGi5/cyaVZOgomOMne6lnlVLeoj/tfNyT22qtpP6hTsEukLZJkQmQY/oSykL6jveMAd+9Bzw//ABJQnU+qJVmJPfJMX/bci4OP3m52tXXDzrBpY1K6tZuuGdhlbEyJkNz/ALSzdrd7VcXmqZUgRHgMjyFWEjZkq7WQ5K+xJNrb/afar/LvOiyO0GoZOuJTGOmjYE3YDe7WJKN3t496CflefUjU6qGVJTCrExzSHuNgFHv5NxSvjes1o4kFi6/0u2ZCEi5il7HHtn0979/5pxzxx2fRxrLEiMnqzZwSFO2N7EbHcf2pdNzTqUfUq405EUkaAqG9PWK4s3r3AyN7W8UGXjTiE2lkGq+paRJYMVwIDhSAXFluNlLG3+7t4pxFquIdVsvqVj6bEem5DfTrYbLj/qZf/LxatZouOF9ANYYzfomTpjzYE2H5tt+RWc1vPEqRhgkZ9TgmxscVjbIertaQqe+4/igE1WvcaS4kjsLSHEsZHDR7sNsVZep32Bv8Uz571GpQQnSiUtk+QjW9xg1g21hdrAE7X+Kh5c4/JNr54iVwUMBYn/tylNhew/5G25t7VV1nOGoVZ5QkCxxMQFkLB7I5jNxe3qOJU7bMdjaguctavVLrJoJVnkiABWaQWAKqt1HpAOTFtxf7fa1d8Uaf650SZ+n9OZMFIurrdQLWys2Qb8x/NLeI81ywySO6qWiiYFMyqllVJMxuQVYMFHm4IvvXOi5k1UrwmKLSiXURSFWYMCek9sSQ17bk2970CpeKa9IkBfUCZ2ZUV0F2P0eQFiNwJ1J//lMeI6/X56lQup/0XCYpsJAsRUoQLWJztue5v8OuV+MR6/PqpG0+mkPZdl9bKrKSTuemTsdqhn5nmjnmiZYyqGMIQCDaWTDJvUfSvm1tx4oGHLEurZVM6rh67l7iS+Zx9NrBSlu5uKf0h5d5gbUCPKCVC8QcyY/p3JtiGve/n8U+oFvHtekKK0kZdWkRLAA2LtiDY+Ln/wB0kbmaEvD0kyVlxwCLclw5RLkgAfpPfxcCnPMPCjqY1jD4ASxuT7iNw9hvtcjvUJ5W03p/T+1cB6j2swud9yA7WPf1GgRaXnzTPEZVga2RQWwJZwrMyDFib4Jf5uv8a7RCMgOigZKt7Cxta4B/F+3i9JtFyTooQVihwuQbh3uCoIFjlcbMRt4JFM+FcJj0/V6YI6shkYfJAG3xYUC3gnM6arUSQCJ1aEFmLYkbSPHYWJ3uhP4IqgvOkJkmj6DZRFg32d1lEXv+4nIfHztTvhnL2ngkaWJCrsCGObG4LFzsSR9zE/yary8n6NizNFcsSxObdy4kv92xzAb80CP/AD5ArFl07XfTde4KZFVQviR8C4G/e/5rqfniNjp2VGUSagxZ+g7JIIz5uAWYG/gA+bU1XkjQi4EAAKlDZm7MCD572JF+9tu1dycm6NvuhvuzXLt3Zg5P3eWUH80C086QWcmBgqFVYnDbOR0Hn/cl/wD5Cp15oUjTldJI31UQlUDC+4vZt+9iN9xTLV8s6aR2keMlmxy9TAHC+OwNtrn+9c6XlXTRlGRGBjFl/UfYYhP93+0AfxQV+WH0+oz1kWWcyhZEZ8scbgKVBIU2N9u4NLeJ81Ikc8cOnYSRLMRsgAMNgW2PbcG/e3ztWj4LwODSqywJgGILbkk2Fhckk7AWpdPyfp2kMn6gz6gkGbEOsws699rkA3HbGgVcM5sihj0sXSYvKigEOhv+oIiblrmxORvva/nanXAuMxat5sYSGhfBy4XZ1JGOxJuLA/hhQeUNJ6P02GFiLSONw4e59W5yAO/tVvgfDmhWTNld5JWkZlXH7tgLXO4UAE+bUCXXc2wRLNnA36J9QAQ9w5v3sCRGfn1LfzZvxjiken07ahkLJYFgLXt/JAP4qpPyZo3yyi+4kn1MO+dxse36rm3uxq1q+ARvEkBLiFAVKBj6wVK2Y9z3v370CWXnLSrI6NE10QMxxBs2COEPzjItj22PtVjUc2xZCF9PN1CufTKrc2yOwLb/AGHftuKuwcrwBbOC5KBGLE+qyhciAbZ4gDLvYURcradZRMFcSD93Ubf0su+++zn+Tegzmt5xhVYGGlZOq4C5JHuoZR6fVa5Zxb+auHmjSK03/TEHTAlyEj9AWQxk/dsO7X29N6YPyVpCsaFZMYgQn6r+kMwY2OXuB/auNZyjHjOYPRLMjIxcs6kSNk11yF73P4vQX4niOnEwgUKBkqYpe17gjwL/AHDfzSb/ADPpi0BbTsDJ+pGbKSGJdL2B72B3/wCVaLUcPDRLFkVUYg47XC29PwDa1K4+TdNYBlZwtwuTt6VyLBbXscSxsTv29qBa/OUf0rTyxtKnWKYhV9I+5QQzWJxtc+99qsPzHps5ozpmvH1BJ6EIPSEbW77g9Vbfz2tXJ/p7pMXRTKqPu69RjkwUKrEkk3UDYdtzU0vJMBYOWlLMzGUl2/UyRVOwNluY422tYoPmgNJzfE/RCQzESg42VbDA4sPu/b8bWq9wbUafUwLJHEmG9kKpdd+1hcC9r2/FR6HlPTwmMxiRTG0jL+o2xl+7ud7/AD2qxwPl+HSKywhhla5LEn0iw3PsKDPTc6adYJZooWV1QEFkUbuJCASG94mvuLmwFyasazmXSgSmXTOQqh5GMSWIGVmNz7obXqRuQNGUaMiXFgAw6rbhc7efHUb+/wACr+o5XgfqZdT9WNIn9Z3WM3HwDud++5oLGpEHSafpJIBHf0qhJVd8QTt47XtSSDmjSBInTTsCXCKojQFGdOqB3sM1NxY7nbvTocIEelfTwWS6uFLXNme5LHe53JNK9Byr0odPEpQ4SI8xYFi5jUKuJJ9JGK977Aj5oIOHcxKr6krCixpcokagPJhIY3c9l+8WA/m+9KNRzFpUKtDEq4wO7KYgxvIqyhGIba4OZ73961cnK0BZ2s4Lkk4uRa5JIFuwLMWI7E71A/JelMZiKuUMYjYdRvUAuAJN7lgnpy72oLXKvFfqYOpYACSSMW7fpuU2+Nu+1OKTcN5YggkWSMPkudruxH6pDNsTbci/xvTm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3" name="AutoShape 8" descr="data:image/jpeg;base64,/9j/4AAQSkZJRgABAQAAAQABAAD/2wCEAAkGBxQTEhUTExQVFhQWGR8bGBcYGB8gIRseGx4gHiccISAgHyghIR8lHxshIjEiJSkrLi4uHCAzODMsNyotLisBCgoKBQUFDgUFDisZExkrKysrKysrKysrKysrKysrKysrKysrKysrKysrKysrKysrKysrKysrKysrKysrKysrK//AABEIAL4BCgMBIgACEQEDEQH/xAAbAAACAwEBAQAAAAAAAAAAAAAABQMEBgIHAf/EADsQAAIBAwIFAwMDAgUEAQUBAAECAwAREgQhBQYTMUEiUWEUMnEjQoEHkRUWM1JiJENyoYJTY7HR4Rf/xAAUAQEAAAAAAAAAAAAAAAAAAAAA/8QAFBEBAAAAAAAAAAAAAAAAAAAAAP/aAAwDAQACEQMRAD8A9xooooCs5z3xyXRab6iJUfF1Vle/Z2C3BHa1771o6yH9T9BLqNEYIYpJHZ0b0FRbB1Y3LEeB4oJ05nME00euaGJU6ZikBIDiTIW9X7gVOwqzxHm3TxpHIsiOkjWyBuFVTZ3NgbBLgG9gCRcikP8AVSa+i07lGB+r05wawbZ+3e1/581n9RyLq5YZMQF6x1bhSVDKZ3DIrHeyMq+pVPe1B6bqeNwRzJA8qiWQXRN7sPjbeq+l5o0kkohSZWkJYBQDuUNmttbYixPvXn/GuS9ZNrEbH0SKCZywLadsAmKC+4UrkCLC7Hb3b8z8F1f1SSaFHQxadkR7oFMjyK92BJJU2OW179qD0GsTx7mHWw6mOFDpisuoWFS0b3UOjOCbSbkBbbW71r5GcRkgBpAuwvYFrdr+BesBxDRayaTRzSaRhIupSeVUZCEVIzHYEsLm5y/HzQar/MsKyvDI8YaNSWsxJ9IUn0gHsGuRckC1+9dpzVoymY1EZW6i4PfO5Xbv6rG3vY1kNNyvNFNK5jkkImnmR81sVmiwwC5A9TIi5OwC9665E5cn06s2ohJw00KrcqX6kaupVLG2AD7XPcmg3fDOJxahBJC4kQ9mXsfx70l5343NpUgaERHqTxwt1Axt1GChhZh27m9Lv6ccO1kCLHNksCwKAj43WXJicSv7cSvc971Z/qLw2TURQRxxNIBqIpHAxthGwLA3I3I7Cg44XzW4l1n1b6eOHTSiIOoYEsyq4JuxAFmt+fNNP836Lf8A6hNn6ZvfZz+w7fd8d9xWK1vANSIOKRw6Vl+omjeBfRayhASRltuhNvkVU1XLOqbSywCHUFm166jIslynpJb7/uupIHjag9FfmbSCMS9ePptlZgbj0GzE27BTsSdh5qTX8waaFsZZkQm1sja+Xax7G9edpy/rjGryw3dtFNpMEK7MzIVkaxAAYKciCfG29NOMcO1TjTxfTuRppIBmGU9RY2Rmfci2y2sd70Gv0nG45NQ8Cst1UMPULtvZhbv6fTf/AMhR/mHS4l/qIgisFLFwACewv8+PesNHyzrTq2lKYB/qlJVgFXr2wcC+V7L6vOXYVW1nLcw0TIkM7TEaVHvj3gkBJQbLiqg2Nt70Hox47prKevFZ74nMerHvbfe1t/a1QNzPowAx1UAUrmD1FsVvbIG/232v2rzvUcvaspChhkI+p1Ts1hl05lYBmsQA7E2sOwPipOJcozvwqEorrqY9EdK0JQEtkUJscgF3T7rkWPag9DXmPSFxGNTDmSAFzW5JAIFr97EG3sRTSsBzLw6bPSvpoZQ6CWRmCKbSPGFUHLyWFj7DzW14WZTDH1womwHUC9srb2+L0GPbnPVdUoNLGV6byqeqbmNJene2Hcj1W9q2K8QiLtGJEMii7JkLgfI7+azMiP8A4wknSl6Q0zRZ4enIuGtf2t57VnOFcM1Gnlgdo5ZH0jaySXFbmUSk4KpNgxYEG19sbGg9E03GNPIbJPExteyupNvfY9q7XicJUMJY8TsDmLG3sb15ZruFzyPxLpQTK02nQoChFz1HkeIN2vi4WwNjuKn5j4TGYetHBK2WqiZLxuWxzieQ4Y3VQI7dhfE0HpWo4oivEn3NKTjjY2ABJY7/AG7Wv7kVHoeLrI5QK6kC92tY+or4J3Nr2PisXJwJ49RigYQiTTyI5XZYIlfqRk+NiVt3OdIOQYLcQ05cYrhqsFKkb/UXRtx3KMcfZV22oPZKKKKAooooCiiigKKKKCtreHxTACWNJANxmoNv71YVQAABYDsK+0UBRRRQFFFFAUUUUBRRSPWc1QRTPDIWQpjdiPT6kdxv+I2/kUDyis9NzhAsXVAkZeoIziBcMQGFxl2IYdq0F6D7RWUHNMgOv6kKqNIqFVzBLZLlckbDxYC/al8PPLlsEjaVzGzKjQSwXKi9g0vpI7+xsDQbuishPzPNEzlo1lhWEyNKgZVVwQBHckh7gk+nf09txRy/zsmonSC92dWN+lJFYrvYdQerb23Fu1Br6KKKAooooCiiigKKKKAooooCiiigKKKKAooooCiiigKKKKAooooCiiigKKKKArNNyuH1k882LxyKgVLnYoroSR2N1kI+K0tFBmNRyZGY+kkkiJu21rmT0hXJtviFAA/venPCuGrArKt/W7SOSe7ubsR7Anx4q9RQJIuVoBJLIeozTACTORiGsLC4JtsO1u1S6rl6KVCkhldSLWaRjt7d/I2N/BI802ooM/puS9GjMyxtZhbDqOUXsbqmWKHbuoBFWp+AI4Id5m2sCZCCvypFiD4v3tem1FB8UW2r7RRQFFFFAUUUUBRRRQFFFFAUUUUBRRRQFFFFAUUUUBRRRQFFee/1b1jxDSGOQo7PItusY1I6LkFrEbBgp/IA80t1mvto+Ft1pTK2niY4ySEuS0GRBBIeS5IxbuGPig9UorzLmiX6PiUcoznJjmmaIyNucolVUW5GQGWIsAbtWl/qJPjoWYNgc47HMp3kW4uDfte/xeg1FFedcyQamHTwp1mcdPUEOGJ/VYFoVB7tiDit9zYUq/qZq9QsseEpUtpgs6rKVxJYMGAB2PpK3Ficu9B6lrNakWGZtm4Rdibsb2GwPsTf4qxWK5r4kItRoGWRenFIOr6uySoY1Pe53N7+1zSDmhm/xXYnDq6K9mb/AHvlYDa1rZfFr0HqlcSyBVLMQFUXJPYAeTWP4hxvDi0C9QdEo0DrkNpWtIpIvsbLjf8A52q9/UPVFdFIiOFlkBEdyNyozI39wpH80GjjkDAMDcEXB9wa6rzvnXXGeDRSxN/qJK27so3gY29P7g1rA+RSvnLWn6XSmOSzHh85/wBVgSemljsd3yBsT5vQesUVh+a+MdCLQvG/pR45ZQGG8NhGSbm5UGUN53X+abf1AmK8N1TI5VukSjK2Jv4swNxvbtQaKisPwniKnh87LK6zOzI2UpYxyscAqM5HwwG3vteotVxtpuGaOYSFZXlgR7SlTlkFdSw/m9BuJ9QqWyYLkwUXPcnsB8mpa855gMsUmijm1BLLBKZXEpW2JT9UL+51DEDsTc/iqvNmulXimKzyLHfR3UahkC5ySK1kvYhgFvQeoUV5fxjiU44wIVnmELaiBWUSWADRSMVA/wCRUX9rfNWZOIzf4sIerL0jq8SOrtb6UydPH2zGX/qg9HorLLxxhxY6Yk9J4PR7dSMgtY+Ti42HtWpoCiiigKKKKAooooCiiigKKKKAooooI5IFb7lU27XANfRCotZRt227fj2ruigi1MyIpkcqqqN2awAH5qkeOaY4jrRHMXX1A3ABN/7Kf7Grmt0/UjdO2Slb2va4te1ZWHkKNelaVrxwxxE4j1dFXVH+COoxI87UDmDmbRuyImphZnOKKHByNr2Hubb1U5r5lXRkZRFwYppLggf6CByNx5B2pFpf6Wwx6Y6eOeVQZlmDgLkpVcbKQBb3v71oOY+WF1YQNK64xSx7BST1kwJNx3A/90DKLXp0FnktGhQO2R2UEX3Pxeol49pi2InjyILWyHZb3P8AGJ/saj4fwgiJ4J3EsbWVVItZAirjt7kE/F6z4/ptAXzeWVv03j3t9snUy8Xv+p/cCg0EvMWkUZNPEBZmuWHZDZj/AAe9d8d4qNPCJcMwXRQAQP8AUYIDv7FqV63k5ZVxeZyTBLCWxXtMVJNgNiMBb+b1K/K99JHpTM7BJEfNhcnCQPj8Daw9hQR8B5sTUzLCIWUskzgkgi0E3RYfyxuPinWp4hDG4jeRFcgkKSLkDyB7bGs5oOT307rLDOS4Ei+pQBjNqBOx87ixUD57im/E+CGWUzLKY3MJiHoVrXbLLfz4t80HA5i0zMmMkTI0bSdTNbBVIH8gk/8AqrjcU05FjLGRdRbId3+0fk22/FZX/wDzeMoqNO3ph6IsgHoN72F9vH9vmpRyABNFKupkCxtG2Ftn6RJAbffc97XFA34/xmPTvDHJCWExIQgLYyAXCbnZmANj22713wzXwz9dDEEGmkwfMLbLBXJFrjYON/zXzmXgJ1aYGUxgWZCq+pJFIIkBvuRa1iPNfNDwAxjWDqhjqnLk4WxJjWP/AHbj0A+PNBdWSCYF0Ec2It6cW+cb9v8A3Wfh5s00yCX6aQgyJESyJdZGcpgbtfJSAT7AipuR+UTw7TPAkwfI5KxjtY4Ku4yN9xfuO9vmoF5LcNIRqRjJNDOymM/6kRUsw9e2eIuLbfNAz4TFpdUo1I06glyQzouRZGK5XF/K7fimLcLhL9QxRmS988Re483te9UOW+Ey6Zek0iPEoONkKtkzsxJ9RFrMBb4p3QL14JpxJ1RBEJMi2eAyyPdr2vf5phRRQFFFFAUUUUBRRRQFFFFAUUUUBRRRQFFFFAUUUUBRRRQFFFFAUUV8JoPtFLYuYNK326iE7MdpF7J9x7/t8+3mrum1CyKHRldGFwykEEe4I2NBLRRRQFFFFAUUUUBRRRQFFFFAUUUUBRRRQFFFFAUUUUBRRSmDmPTtM0GZEiuYyGVgMgueIJFicDl8jegbUV8Vge29fA49x/eg6ornMbbjftv3r51B7jftvQd0VXi1iM7oCbpa+23q3AB7H+K5biMQlEJdeqy5Kl9yo2uPcA//AJHvQWqKgm1SqyKb3ckLYEjYX3I2Gw819i1KtlY/abHbzYHv579xQTUV8DCgtQfaK+A1Q4pxiPT49XIBmChgjEXYhQCQLAkkDegzCcH1S6jUTLBGF1Mbq6CXcMBZWU4i2Y+8e4U+N3/K8M0cEcUsYTpxRqLPlchbN2G1iNve9X4dcjM6A+pDZgQRYn5Isf4qxkKD7RXOY9xXVAUV8yHvUem1Cuqupurbg9r/AN6CWiiigKK5dgASew3NcaadXRXXdWAIuCNj8HeglooooCiiodRqkQqGNi7Yr8kgm39gaCaiiigKKKKAopJzhPMmmZtPn1Q6YhFuSC6gg+ltsSbm23esxouJa8rFl1QSlz+mb/8AezJ9A3UrFiLb37G9B6FesOeV5m1s07KgieYuQXJ6iCBYwmNrKxdQ2Xe2297Uf0pE/Qm+ojaN80srIV26Ue9youcsgfa1qu8xcWdNXp0ic4hwJlAOIzV8AxxIUM4Udwdx70E3IPDNVptMItUYyVPowN7Cwvc4rc5XPbtbc0lflbUGeZ16ShuoQFkNzlKkgBGO2SowO+2Xmqqca4gFjuzGZ0lIj6RH6iRIcNxfHqX3G3qterOum1yddwZA5nRQiQsbIJNmyCnIGLva9iPFB9flrVdTS3RCsLORL1PUgkWTaxX9jMoFj2Wqp5J1ZEPqiBRrklztZIFuPRvm0TMQMTuN+9cPxHid32nFonKjp3Of06kDZLf6hPnvtTrlDjsxl+m1KzGV2mdXZLKEjZVC9gTsw3tvvQJoeTNWOvsg6kkbqRJ9oTVSSkfb/wDTcfk3HarGk5Q1CS6JwsV4o1Wdi18irobja+yptawudwRetTzZqZo4VMAYv1UFlUn0lvVeymwtfe1ZbhfG9ZnpEmE4DxgTHom6u0bMTfHww8gWtaxuKDS8x8Mkll0zxqpWMyZ3a2zxMgA2N/UQfHakHCOWtXDCiOUk/T6ciGTYqwjBscf2YNa4F8t/NVNNxHiOMV+uzFnVrxWBZJECH7BZHhLOSdg1xcWtXPFOK6iRtUkckkkb9EwgJfKNpWSXE47qFKgkXsCDQWeW+WNXFqNI8gXpQxKjKJchkIyuYBA8nt/Per/O3Lk2p1OjliVGjhLdVXkZMgxX/aLm1iw3G4HgmkfD+I8QDQrbUFRph1P0SAJOnJuLp4YILA33GxvX3QcX4jdieuSInIDwkAsEgsfsG4LSkDyRbxQaflPhupgknWTpjTs7NCoN2GTse9htjba53vRzXo9TqAYkiXFZIHVzJbLCQO4IttYLt738VkdVqNW2rgPrkxKlZOkwWxOot+326QJNvfbKr2o4vr1+kCGZuo6de8BGAJiDKDidgS/e3v2G4fOI8pax1cKQZDMW6jS90JnZbDAgFRKqG47DbsK51vK2tZ5/UlpY5UQdSwzeCJA24J+6NvewN+5Nb3jEhWCVlLBgjEFBdrgeB5PxWC03GdW0mndo5pFEjWPSuCrSSoCGC3FlxuSBtY+TQTpwB1k00cpIc6mZziCyvCwyKsQAqnIJ/Y2rQ88cPnn0/T0/+ple+eNhi3973tb5v4pPxLjWqWTTdW0LLIPqI4mMiCNmCqzMUFgbNvtSuXmLiCaeUhJmkBPTJgJuVjkax9I3yVfBFyBffYJJuVNaTqXUKDJDiiGXs2EC3NhYENE1zc7WtuTTBeA6rGFClulOZOoJRch5HJuvbZSh7+48VV4rzNqG6jQObNpmaJAl2E6FLpa33gFrp32PtUWr5r1CqMTK7pO6yKIb2UTxqAbDb9F8x7g3vQd6jlvWhYAmRKlOuTNfqlDECQCbDIRk+PP+41quatDLKkQiuQsl5EV8C6FWWwa4tYsG7j7azMnH9VEsjGRpMNSIsTFbJQLlgcTsdxfxtW70c+caPiy5KDiwsVuL2I9xQYhuXdQjTlEdr9IpeY2JJ/V/dfzsDa9rUs4Lo9WNTDAzlZ4tNp+p+rkBi84ZiL+osuI7eR2tQ/HdZIjK4somZRJIhUADrYjsNyVQW/5CxuwsyfmTWXm6aLIEd1Jxt0wssS3/AOVkd2t56f5oJIOD63pIJTIwBAkVZAGYiLAuGvsDL6vxvbxVefl7UA6oxpNd5k6ZM3dMVzI9VvvW9jbY/wAVah12tadYvqUC9EyZ9DY4vie5/ct2H8GmXIHG5NVps5g4lU2csmIJIDenYbC9ve4NBJoNLq24WsTnp6z6fDLLK0gXENf5O/8ANIZeAas4LE08It+mc1Yxvdyxclj6Wy2Ay2A7U34txrUDWfTRqqhlTBit75iXJvxGUS//AJfIpI/M+qh08WpeRZUaYxvGsQD2UuCRv7KpH/l8igmi5dltpBjqFs5E15r2Bja7ffveUhh32A7dqW6LSauTTyPAZGJmIF3vZk1UlyAWFlEQC47X9I+a9LSQMgaxAK3sRYi48jxXl3LOu6TGRPUwgQG5JxD6pwzG+10jYH8BfFBtuUNJqY9PAs7WxiCujC75juxfIgg97WrQUg5c4tqJhH1dOURo8urkLE3tbD7htvftvT+gU808X+k0smoxDCMAkEnsWAPYE+fakUHO5MiKYkZWWFg0blribq9rqL26Q9vuPtWl4zBE8LCePqRjcpjle2/bzbvWX4P9AuoTURFrzRRrFF0wFQWkdcRiCrMOodzvvQUo+e3WMP0ssnJbJicVaJZgBt4DYkdh381PxHnho4XnMMYQy9Nc2IPpeRCzgKSADGDffufarba7QNFHJHFEBmWXOK1gGUSOBYG4uAT4I+Kl4vxnQxtOssGRWzS2gyvcPZybWIsrb/8A7oFmu5tX6hhJBF1oI3ZGyJ3HSyUNb/7nj/aPemUPNxWbp6lEiVSyu2R2YKjg/wDiRIB+abjhWkZeqYIbFbklF7WHf+FH9hSZuMaDUY3hYibBFkMVldSM1Gf+0gXtfxQPeO8RMEalVDO8iRqCbC7m1yfalPCeZC2oEM6Rxu8aNEysWyzzON8RbaMke9OOO6mGOBmnXKL0hhjl9zADb8kfjvWe/wAx8OWSKbACSRcY36W5CyCLEHvsxA/FAw5j5jOmljjEeWS5MfjqRxWH/K8oO/gGlM/OOpjjnkfTJjAzK+Lk2ZIzIf29uwvX3QcxQySTvqI3AinRI81uFJCgWH7SS4Jv+fFdxcw6FU1DMiLA8ccrDpG7iUSG7C1muIz/AGN/FBBHzPO08xjTIJGPSzgLkEikbbHL7ZDbc9j7ip9HzYxGnvCimVImWxv6dQwVQu37e7fApzJDo0hbUtFGsfRGTFBfpgXCnbta21LJONcPQojRqnTVwMo7dIeu/wAqGEb2I2NvkUFDT89zPHJINOv6IHUu52OTIbbb+pdvcVqX43H9I2sQ9SJYmkGP7goJsL+drb1n49dw42iGmI63pK9A2bC/faxAAv8AircXNOl6OEK2tjGkZTEXdmRRbsFLqVJ8UDXgHFfqEclcWRyh9jYBrj+GH83pDxHmaW08JRUkWRYVZWvvL9sg22W1x75Aj5p1yzqY30ytFGUQFhYLjdlJDEA72LA2J70j0vFeGMjukS2cDIdGxfLKTtbcjFnPtY0EkXM0sjQRxRD9fT9RGdiCpxBs2x33rv8ApzzA+r056rq8qY5sBjfIX+2wAHcC17271X1er4fHOzFZDIiHVZKjH9MKqnEj9uLKMB/arnDOO6GHCKFDH1CMVWIjK7GMHYWtdbX9gPFB94pxeUTTwJFGXWHNXJ7gEDe6ntkT57Up4RzU66bSCOONy7LG6hyCpYKQbEXFy3Zvzc1Jo5tCRPqCCUhZlZgHLFZVDnPyRc3A/aAParEep4UrC0cYKBGy6R9J9OIJtsw6qGx7BhQMOV+NR6nqoURJoZXDIN7HJlzuQPuIbf8ANU15nI4kdEIRdn9UgJ7dHMMdu/pxtemnDm0scLauGMKki9RmRPU43N7WuSbk/wA1Sj1+gaeN8V68jnBihvmMk727+hl/A9jQWuYeY10rKpUtdS7H2VXRD+TeQG3watcf4k2niEioH9aIQTb/AFHCXvY9iwNR8cm06mM6hb2b0HEmxyUeO27L39viqnEeMaOaGVpR1IoGUuOmxsdiDa1zbvfxagoQc8KyRnpHJ1UkZbAusrKL27fom5ttcd96UcB5xRoEmjhaETSNK4Vw+SiSONu/2sWlHpsNlPuKcSazhitbAXjjcYiNtkwEjbAW+yS/xmR5NR6XWcJhVBGiIrPkuMbWz6iRX7d8yg3+D4oK+u52mKQzRQqsTyKC0j7lGJA9IBIvi257Y+a22mmzRW23AOxv3Hv5rI/V8PfqK8aiK5kUlWGTI5RtrC1nbEC+5Y7e+j4I0BhEmnCiNyW9Itc9jt77Wt8UCTi8+qOvEMMwROgJcSqEErKoYElSQGS479/aqfG+cjGs4MZQxShMlYEkdMSlgGXypA+Cb9t6vHjXD5GE7A5vnDk0clyFsWjtb57efFLuJ6jhgik/SRsWKsrxvYFVMbX27BFI/AHxQWdVz0EbUL0r9Aixy+8ZIpI23t1L7X7fIqD/AD6owvCimVQUBktkTMYsfs72Ba3tWjHLulsf0I/Va+3e1iP/AGo/sKy/HodLDqY4G0cUgKdRCXOQPWVSACLXDTZDf3oLnLnMUs2v1EDfZHnYWHpKOFtewvcb/wA1saRcvro3eSTTKM0Zlc4spDPZyCGt3yDfzT2gocZjyjC9YQgsAWIXcf7Rltdu1IOE8uadOkBqM3jFo7Ml7IJFjNvLIrsL9j3I2pxzRwxtRpzEhUMXja7Xt6HV/H/jb+ayHC+V5RqUjeyiKOItKqNY4yyvgjHz6lvQMNNwTSsJY2kkULMwydoxlmEeRVt+1msTsDle3eu5+FwHrPLqg5nhKTKpQZKMmXD2IUuPkd+1J5eQ3k0v08M0IKOoaQXckxoFBv8AtY7XX2A711quW7SrJNqtMhgjjWYAYgXimjysTZcjKSL+xHmg13LulgigSCMmzqZMJGBa0hLEmx92Pbb2pXxLlHSCBIZZnSFW9ILqosEKhASOyoTbz5vfeueW+VnhljlLo6hEswLdxEIvSL44kANc39vmnfH+FnUCEAraOZZGDDuFvdf5vQccYg08+neB5QsQxD2cbAEEKSb2vYD33rPHlXSM2ngEsrhcpYsXSy2fO/a9iWFrXBt8V9Xk+SPqKhDrLlGLm2KPK8xZvcgtgAKr8E5R1cc+lmLwosCJE6YklliRo8gQbDIWYAi4vbxQN+J8o6UtLNJIydV1ZyXULdSpHcW7ovf2+TVB+StE8fS+ocpIiRgCRLMIQ9h2sceox/sfFaPmjhrajTPCmOTFD6r2GLq3j8VnIOVHjkgBljHrBsLi/TleYBB7sGKt8Cgb8Sm0v0ggdxNG+EFlZSWzso7EDt6vwKrS8C0ZZxJNkzL05gzreS+dg2wsRm1gtvxtSHQf0+nVGRpYrl3IZQQcJVCm58slrKfbarXEOSZzvDJCriUyLIUOXeRgWP7ipktbYWB99ge6LgcZMEyaiSTolypyUhiwwIJC9gox2tb80j0PJMUmnaPUyDqZXk6cgICo7uFuVBADOSdr3HfanPJ88UMMWjOogeeMMCsbi5IJJON7i19x4rP6fgMs8+tZbRjqygdSNgH6ghF9wAVHSaxF/uoNPwKPT6SBNOmoDKisylnUtjctfbuBvvv2pDwXgOiMKsk8gDBemZCqtYBo7gEA2ZZGXcefeqkXIOoJVHliEYEu6Ahh1Orbv3P63fa1iN77Sca5SYvHNJPDGFkDkMbKSJUkxBPi0f8Ack0DDX8KhiSbUxTCRo4ZI1R3UoFfH9MkDIC6ADzUx4JpjHo0eVYpNOiMLMgYhBffIE43BNZTgvLUk8DgPHGzySYo1wWU6iWQP7m6sMSPF6cDlDVMkSynTM0UDQhgGFwYmQXBv5Y3sRtQTxcm6cCRYdZIomAjkAeNgxClQLFT6rG+25sCb1c/ybE6Oonk6cmJkVCtmdVRSx2PdY1BXtt80s4byTNG0bOY5MZJGKkmwzMbCTsLspjtbbZqd8l8Hn0yOkrR4E3RE3xJLFt8RcG4sLeO9Bbg4dEml+i6pxSMRXyAcAiw7Wsbdtt7UkTlTS5ROuqYdNgy4yKBlm8m3sD1CLDxb2qXjvLMsutj1MYjAQpkCTdwjBgT6dit2A/8qTTcnNqNEYoQsWWodwZUs6IrHFFsPSPF/wDaaDU8f4dDqWhznC4NkFDL6jcEd/IK7Ebjekmq5ThjSRhq9RhNjG6qUfMtdFuMTc+sG/fa5qAcmajr6edugTEI8lW6qzIZLtbHuepf2vf4ss4V/T7VQaURKNL1AxbIFhlsuOVl3xZSPxj7bhon5NhLvK2pYu6MjN6B6TGsRA2sNlH8/wAVx/kOBxHhO9ojcWwIyEiSnxYbxqLDxf3pFxnk+ZfqpX6QSYSAKt2KtK8bXVcdyShYj3NbTkvgraTTGF8SerKwI/cHkZgTsN7Gx/FAh0fIumUyn6pn6gdmBKEKXkEmYHYWdR8HzWrg4d09MYVlZfS36oxBBa5LAWxFib2tasNw7kXURvI+MFmYNip+4LO8uDejsQ9vyorZcO0b6bQpEbzyRQhSLi7kC1rnbf5oE/8AgChoQsscqfVHUMXYBlNtggUWPqIFjbY13xLk6GSKSJ55FVpJHbdRvMpUg7f8rjzWcm5HndBCsUSBJpJAxb9suJFrLuVxsRtew39rr8savKZXSFk1AwOJPpIlkkVzcbDFgD3N7eKDWcDgEIdTMXye6l3BvdRsPYbE2/NVON8EhnlEsk1hh08QVAIDrId+97oPxvWW03K2pXoy9GLKNYIyvc3iSWEuNu36ocb3sD2qxo+RpQoWRYHCzq97n/TwCsu48kD+1A/4TwyFddqJkmZpX9TJcYjIKvgXa3THe9rn3rSVkeWuWJdPrJp2KdOQOFUHdQZMx48g779611BmufdWY9PGyu6E6iFbo2JIaRQV773BO1Jo9PrGliTrkS/SOzxmQ7OpKxkqDaxz9R8lK1PMmoRIfU0KuTaPrKGUva9rXFzYHsRWAk5qmcLqsIupFpMw24UtJCJcgud2QEFN+2+96C3pdHrI9OkccM6BZUdBGQtkvEHV/WCST1W87W+Krcd4NrpopUKSSM8t3UhcCB1rFfVdhiY9jYAqvsatDnGUt1D0yypqbICb/ptCASBIVOzkn4GxG99Zy3xrrZROQZ4wGYqPSVZnCsD2JITcAmxoI445f8NRcJBKIUBTKzhgBcXB+PB3rN8L/wASSbS5RzvGCqykyC2LdW7EE329Bsbntv3u95v18iSQKi3GWY77srxoE2O91kZrf8B7GsoeeNaV1ZU6f/p0Zhkh9WMsibASeyr3t3+aDU89alwipD1urYyDpZD0rYG5BA/cNj33tSeWDXu0rq8pjeRWxAsOh1VICXN8zCSCLDcb71puXeZodXdUyzVFZgyFdmLAEHsQSh3BNUeM8wzRakxJGHAAstjd7xyvcHwAYgvb9/4oEcOj17TTKfqli6LdK8g+9RHiCVbyQ25F92udxUy8O1fX0r/9QURYzJk9yGbPNfu7A4377AAXqrr+dNXEIjfTuJBuwVv0yxQrf1DbEup/5Bd+9T8R5x1Ij1TqIk6ALXZSbASSJ029W7NirbW2J+KCksWuTTv9RNLHK0mnEReQgMSArps5u1ix8AkA1veC6ksJExIWF+mrlw/UCqLsTe4IYlSG3uDWWn4/q/qBpr6dywjt6G2zSRuoSH+1TGO1vu79qQcJ5ynh0sQVo3fqOGuh9VwX8NuSfbc3G1+4M4NJq01GqdNM15GmaGVgg6f29v3fqAH+QO1W4BqVkWSV9SkMayyXuxBRZbojC9yxiuOxPbzTLlnmN5dVqNJMyGSI3XpoQMQqE3JY75SWGwvY+xqtzFzNPBrU06NBg/R2ZSWHUdlIv1ANwottsT5oEUsvEBCyxfVPLFI7EZeoqQpQeo7gjK29tiCDWz5jYvEsfSkJcFvSAQpUXxb89hYb1jeM/wBQtRFphMFhRjLGp6iMQqyRNIVIVwS0ZXe3jxemup5mlSSVwgY2C7XxRQ8YEh3+1hMz39kHtQVI9FrABbrJjowsaKm5YRFSpbKysJLEbX7WNr1CqcTBg21BXIdQ33xEyHtl3wzvck2/IA+6rn2WPUJpzJAWd4FBEbEeskSb5gjbdSRbfzcVsebuKPptM00eGSsgswuCGdVI+4b2O2/egxMr8Rx1hDaoMiSHTgLfI9WQKN1t9rIR8D81tI9RLLoXYxyxymNwEDeu4BAIOxBNgRexF6zGi5/cyaVZOgomOMne6lnlVLeoj/tfNyT22qtpP6hTsEukLZJkQmQY/oSykL6jveMAd+9Bzw//ABJQnU+qJVmJPfJMX/bci4OP3m52tXXDzrBpY1K6tZuuGdhlbEyJkNz/ALSzdrd7VcXmqZUgRHgMjyFWEjZkq7WQ5K+xJNrb/afar/LvOiyO0GoZOuJTGOmjYE3YDe7WJKN3t496CflefUjU6qGVJTCrExzSHuNgFHv5NxSvjes1o4kFi6/0u2ZCEi5il7HHtn0979/5pxzxx2fRxrLEiMnqzZwSFO2N7EbHcf2pdNzTqUfUq405EUkaAqG9PWK4s3r3AyN7W8UGXjTiE2lkGq+paRJYMVwIDhSAXFluNlLG3+7t4pxFquIdVsvqVj6bEem5DfTrYbLj/qZf/LxatZouOF9ANYYzfomTpjzYE2H5tt+RWc1vPEqRhgkZ9TgmxscVjbIertaQqe+4/igE1WvcaS4kjsLSHEsZHDR7sNsVZep32Bv8Uz571GpQQnSiUtk+QjW9xg1g21hdrAE7X+Kh5c4/JNr54iVwUMBYn/tylNhew/5G25t7VV1nOGoVZ5QkCxxMQFkLB7I5jNxe3qOJU7bMdjaguctavVLrJoJVnkiABWaQWAKqt1HpAOTFtxf7fa1d8Uaf650SZ+n9OZMFIurrdQLWys2Qb8x/NLeI81ywySO6qWiiYFMyqllVJMxuQVYMFHm4IvvXOi5k1UrwmKLSiXURSFWYMCek9sSQ17bk2970CpeKa9IkBfUCZ2ZUV0F2P0eQFiNwJ1J//lMeI6/X56lQup/0XCYpsJAsRUoQLWJztue5v8OuV+MR6/PqpG0+mkPZdl9bKrKSTuemTsdqhn5nmjnmiZYyqGMIQCDaWTDJvUfSvm1tx4oGHLEurZVM6rh67l7iS+Zx9NrBSlu5uKf0h5d5gbUCPKCVC8QcyY/p3JtiGve/n8U+oFvHtekKK0kZdWkRLAA2LtiDY+Ln/wB0kbmaEvD0kyVlxwCLclw5RLkgAfpPfxcCnPMPCjqY1jD4ASxuT7iNw9hvtcjvUJ5W03p/T+1cB6j2swud9yA7WPf1GgRaXnzTPEZVga2RQWwJZwrMyDFib4Jf5uv8a7RCMgOigZKt7Cxta4B/F+3i9JtFyTooQVihwuQbh3uCoIFjlcbMRt4JFM+FcJj0/V6YI6shkYfJAG3xYUC3gnM6arUSQCJ1aEFmLYkbSPHYWJ3uhP4IqgvOkJkmj6DZRFg32d1lEXv+4nIfHztTvhnL2ngkaWJCrsCGObG4LFzsSR9zE/yary8n6NizNFcsSxObdy4kv92xzAb80CP/AD5ArFl07XfTde4KZFVQviR8C4G/e/5rqfniNjp2VGUSagxZ+g7JIIz5uAWYG/gA+bU1XkjQi4EAAKlDZm7MCD572JF+9tu1dycm6NvuhvuzXLt3Zg5P3eWUH80C086QWcmBgqFVYnDbOR0Hn/cl/wD5Cp15oUjTldJI31UQlUDC+4vZt+9iN9xTLV8s6aR2keMlmxy9TAHC+OwNtrn+9c6XlXTRlGRGBjFl/UfYYhP93+0AfxQV+WH0+oz1kWWcyhZEZ8scbgKVBIU2N9u4NLeJ81Ikc8cOnYSRLMRsgAMNgW2PbcG/e3ztWj4LwODSqywJgGILbkk2Fhckk7AWpdPyfp2kMn6gz6gkGbEOsws699rkA3HbGgVcM5sihj0sXSYvKigEOhv+oIiblrmxORvva/nanXAuMxat5sYSGhfBy4XZ1JGOxJuLA/hhQeUNJ6P02GFiLSONw4e59W5yAO/tVvgfDmhWTNld5JWkZlXH7tgLXO4UAE+bUCXXc2wRLNnA36J9QAQ9w5v3sCRGfn1LfzZvxjiken07ahkLJYFgLXt/JAP4qpPyZo3yyi+4kn1MO+dxse36rm3uxq1q+ARvEkBLiFAVKBj6wVK2Y9z3v370CWXnLSrI6NE10QMxxBs2COEPzjItj22PtVjUc2xZCF9PN1CufTKrc2yOwLb/AGHftuKuwcrwBbOC5KBGLE+qyhciAbZ4gDLvYURcradZRMFcSD93Ubf0su+++zn+Tegzmt5xhVYGGlZOq4C5JHuoZR6fVa5Zxb+auHmjSK03/TEHTAlyEj9AWQxk/dsO7X29N6YPyVpCsaFZMYgQn6r+kMwY2OXuB/auNZyjHjOYPRLMjIxcs6kSNk11yF73P4vQX4niOnEwgUKBkqYpe17gjwL/AHDfzSb/ADPpi0BbTsDJ+pGbKSGJdL2B72B3/wCVaLUcPDRLFkVUYg47XC29PwDa1K4+TdNYBlZwtwuTt6VyLBbXscSxsTv29qBa/OUf0rTyxtKnWKYhV9I+5QQzWJxtc+99qsPzHps5ozpmvH1BJ6EIPSEbW77g9Vbfz2tXJ/p7pMXRTKqPu69RjkwUKrEkk3UDYdtzU0vJMBYOWlLMzGUl2/UyRVOwNluY422tYoPmgNJzfE/RCQzESg42VbDA4sPu/b8bWq9wbUafUwLJHEmG9kKpdd+1hcC9r2/FR6HlPTwmMxiRTG0jL+o2xl+7ud7/AD2qxwPl+HSKywhhla5LEn0iw3PsKDPTc6adYJZooWV1QEFkUbuJCASG94mvuLmwFyasazmXSgSmXTOQqh5GMSWIGVmNz7obXqRuQNGUaMiXFgAw6rbhc7efHUb+/wACr+o5XgfqZdT9WNIn9Z3WM3HwDud++5oLGpEHSafpJIBHf0qhJVd8QTt47XtSSDmjSBInTTsCXCKojQFGdOqB3sM1NxY7nbvTocIEelfTwWS6uFLXNme5LHe53JNK9Byr0odPEpQ4SI8xYFi5jUKuJJ9JGK977Aj5oIOHcxKr6krCixpcokagPJhIY3c9l+8WA/m+9KNRzFpUKtDEq4wO7KYgxvIqyhGIba4OZ73961cnK0BZ2s4Lkk4uRa5JIFuwLMWI7E71A/JelMZiKuUMYjYdRvUAuAJN7lgnpy72oLXKvFfqYOpYACSSMW7fpuU2+Nu+1OKTcN5YggkWSMPkudruxH6pDNsTbci/xvTmg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rgbClr val="FFFF00"/>
      </a:lt1>
      <a:dk2>
        <a:srgbClr val="00FF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405</Words>
  <Application>Microsoft Office PowerPoint</Application>
  <PresentationFormat>Экран (4:3)</PresentationFormat>
  <Paragraphs>109</Paragraphs>
  <Slides>20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Samsung</cp:lastModifiedBy>
  <cp:revision>102</cp:revision>
  <dcterms:created xsi:type="dcterms:W3CDTF">2013-07-20T15:45:57Z</dcterms:created>
  <dcterms:modified xsi:type="dcterms:W3CDTF">2021-08-06T08:26:19Z</dcterms:modified>
</cp:coreProperties>
</file>