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2.mycdn.me/image?id=848851005096&amp;t=20&amp;plc=WEB&amp;tkn=*pBbgMOui1DG2_QGYcF_xXJUZ4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День Рождения Снеговика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valyashki-ozgdou21.edumsko.ru/uploads/3000/4443/persona/articles/n051.jpg?14802475928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20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ontent-14.foto.my.mail.ru/community/amour1/_groupsphoto/h-208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1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pitvina.ru/images/staty/moro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76063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57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90d304c9250372839d151f3aa0cd8275&amp;n=13&amp;exp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965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2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a162fdda808f6be001414ab30cffbeeb&amp;n=13&amp;exp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4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e.org.ua/wp-content/uploads/2014/12/suc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166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26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985791/3140129d-f8ec-455b-b103-75f69603cc7e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0"/>
            <a:ext cx="4211960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reporter64.ru/uploads/content/ala_15131842315a315be7cc2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6440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roblnews.ru/files/pages/65258/1481290409general_pages_mi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93204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оренук.рф/wp-content/uploads/SAM_1856-1024x6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13995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5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0f/49/63/0f496398075bc3b6f1b8535ddd750cc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192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50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День Рождения Снеговика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Снеговика</dc:title>
  <dc:creator>1</dc:creator>
  <cp:lastModifiedBy>1</cp:lastModifiedBy>
  <cp:revision>2</cp:revision>
  <dcterms:created xsi:type="dcterms:W3CDTF">2019-01-13T12:40:39Z</dcterms:created>
  <dcterms:modified xsi:type="dcterms:W3CDTF">2019-01-15T07:45:55Z</dcterms:modified>
</cp:coreProperties>
</file>