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13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1B57-719F-4D11-B228-99A8BB6EAC0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2783-78A0-4B51-94AB-F599B68FA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4fbc75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00364" y="928670"/>
            <a:ext cx="411446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Что нужно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для работы?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mile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1472" y="1357298"/>
            <a:ext cx="928694" cy="92869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продавцу?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12682_html_1e51d6b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598" y="1643050"/>
            <a:ext cx="3848994" cy="4786314"/>
          </a:xfrm>
          <a:prstGeom prst="rect">
            <a:avLst/>
          </a:prstGeom>
        </p:spPr>
      </p:pic>
      <p:pic>
        <p:nvPicPr>
          <p:cNvPr id="6" name="Рисунок 5" descr="oplata-doma-bani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500042"/>
            <a:ext cx="1643074" cy="1565028"/>
          </a:xfrm>
          <a:prstGeom prst="rect">
            <a:avLst/>
          </a:prstGeom>
        </p:spPr>
      </p:pic>
      <p:pic>
        <p:nvPicPr>
          <p:cNvPr id="7" name="Рисунок 6" descr="0014-026-F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500042"/>
            <a:ext cx="1556143" cy="1571635"/>
          </a:xfrm>
          <a:prstGeom prst="rect">
            <a:avLst/>
          </a:prstGeom>
        </p:spPr>
      </p:pic>
      <p:pic>
        <p:nvPicPr>
          <p:cNvPr id="8" name="Рисунок 7" descr="Xdc48pz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643182"/>
            <a:ext cx="2000264" cy="2000264"/>
          </a:xfrm>
          <a:prstGeom prst="rect">
            <a:avLst/>
          </a:prstGeom>
        </p:spPr>
      </p:pic>
      <p:pic>
        <p:nvPicPr>
          <p:cNvPr id="10" name="Рисунок 9" descr="globu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643182"/>
            <a:ext cx="1714512" cy="1714512"/>
          </a:xfrm>
          <a:prstGeom prst="rect">
            <a:avLst/>
          </a:prstGeom>
        </p:spPr>
      </p:pic>
      <p:pic>
        <p:nvPicPr>
          <p:cNvPr id="12" name="Рисунок 11" descr="c83a754e92f8a8f9ba2b095344dc5f6e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4643446"/>
            <a:ext cx="1785926" cy="1785926"/>
          </a:xfrm>
          <a:prstGeom prst="rect">
            <a:avLst/>
          </a:prstGeom>
        </p:spPr>
      </p:pic>
      <p:pic>
        <p:nvPicPr>
          <p:cNvPr id="13" name="Рисунок 12" descr="clipart-shovel-shovel-clipart-917_909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4572008"/>
            <a:ext cx="1801644" cy="1785926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472" y="4500570"/>
            <a:ext cx="714356" cy="714356"/>
          </a:xfrm>
          <a:prstGeom prst="rect">
            <a:avLst/>
          </a:prstGeom>
        </p:spPr>
      </p:pic>
      <p:pic>
        <p:nvPicPr>
          <p:cNvPr id="17" name="Рисунок 16" descr="smile.jpg (1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348" y="1571612"/>
            <a:ext cx="714356" cy="714356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14310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7686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3108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4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310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57686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парикмахеру?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 descr="0001-002-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857364"/>
            <a:ext cx="3410369" cy="4357694"/>
          </a:xfrm>
          <a:prstGeom prst="rect">
            <a:avLst/>
          </a:prstGeom>
        </p:spPr>
      </p:pic>
      <p:pic>
        <p:nvPicPr>
          <p:cNvPr id="14" name="Рисунок 13" descr="kak_sdelat_aptech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14356"/>
            <a:ext cx="1357322" cy="1303932"/>
          </a:xfrm>
          <a:prstGeom prst="rect">
            <a:avLst/>
          </a:prstGeom>
        </p:spPr>
      </p:pic>
      <p:pic>
        <p:nvPicPr>
          <p:cNvPr id="16" name="Рисунок 15" descr="0_8f5da_5b926895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785794"/>
            <a:ext cx="1677337" cy="1159070"/>
          </a:xfrm>
          <a:prstGeom prst="rect">
            <a:avLst/>
          </a:prstGeom>
        </p:spPr>
      </p:pic>
      <p:pic>
        <p:nvPicPr>
          <p:cNvPr id="17" name="Рисунок 16" descr="0014-026-F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643182"/>
            <a:ext cx="1643074" cy="1659431"/>
          </a:xfrm>
          <a:prstGeom prst="rect">
            <a:avLst/>
          </a:prstGeom>
        </p:spPr>
      </p:pic>
      <p:pic>
        <p:nvPicPr>
          <p:cNvPr id="18" name="Рисунок 17" descr="486602_rascheska-kartink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4786322"/>
            <a:ext cx="1368320" cy="1214446"/>
          </a:xfrm>
          <a:prstGeom prst="rect">
            <a:avLst/>
          </a:prstGeom>
        </p:spPr>
      </p:pic>
      <p:pic>
        <p:nvPicPr>
          <p:cNvPr id="19" name="Рисунок 18" descr="scissors-png-scissors-png-image-23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981519">
            <a:off x="2926300" y="2666821"/>
            <a:ext cx="1867127" cy="999614"/>
          </a:xfrm>
          <a:prstGeom prst="rect">
            <a:avLst/>
          </a:prstGeom>
        </p:spPr>
      </p:pic>
      <p:pic>
        <p:nvPicPr>
          <p:cNvPr id="20" name="Рисунок 19" descr="green-clipart-binoculars-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5214950"/>
            <a:ext cx="1762313" cy="1243349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28624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357686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4310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14810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214546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214546" y="192880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5929330"/>
            <a:ext cx="714356" cy="714356"/>
          </a:xfrm>
          <a:prstGeom prst="rect">
            <a:avLst/>
          </a:prstGeom>
        </p:spPr>
      </p:pic>
      <p:pic>
        <p:nvPicPr>
          <p:cNvPr id="30" name="Рисунок 29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3714752"/>
            <a:ext cx="714356" cy="714356"/>
          </a:xfrm>
          <a:prstGeom prst="rect">
            <a:avLst/>
          </a:prstGeom>
        </p:spPr>
      </p:pic>
      <p:pic>
        <p:nvPicPr>
          <p:cNvPr id="31" name="Рисунок 30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6116" y="3714752"/>
            <a:ext cx="714356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учителю?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785926"/>
            <a:ext cx="3951779" cy="4829185"/>
          </a:xfrm>
          <a:prstGeom prst="rect">
            <a:avLst/>
          </a:prstGeom>
        </p:spPr>
      </p:pic>
      <p:pic>
        <p:nvPicPr>
          <p:cNvPr id="5" name="Рисунок 4" descr="Books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5" y="357167"/>
            <a:ext cx="2929926" cy="2071702"/>
          </a:xfrm>
          <a:prstGeom prst="rect">
            <a:avLst/>
          </a:prstGeom>
        </p:spPr>
      </p:pic>
      <p:pic>
        <p:nvPicPr>
          <p:cNvPr id="6" name="Рисунок 5" descr="Uco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5" y="642919"/>
            <a:ext cx="1500198" cy="1500198"/>
          </a:xfrm>
          <a:prstGeom prst="rect">
            <a:avLst/>
          </a:prstGeom>
        </p:spPr>
      </p:pic>
      <p:pic>
        <p:nvPicPr>
          <p:cNvPr id="7" name="Рисунок 6" descr="KLTdp4ai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2428868"/>
            <a:ext cx="1772532" cy="1785926"/>
          </a:xfrm>
          <a:prstGeom prst="rect">
            <a:avLst/>
          </a:prstGeom>
        </p:spPr>
      </p:pic>
      <p:pic>
        <p:nvPicPr>
          <p:cNvPr id="8" name="Рисунок 7" descr="sarxos-Rull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2786058"/>
            <a:ext cx="2115834" cy="1010311"/>
          </a:xfrm>
          <a:prstGeom prst="rect">
            <a:avLst/>
          </a:prstGeom>
        </p:spPr>
      </p:pic>
      <p:pic>
        <p:nvPicPr>
          <p:cNvPr id="10" name="Рисунок 9" descr="globu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4643446"/>
            <a:ext cx="1857364" cy="1857364"/>
          </a:xfrm>
          <a:prstGeom prst="rect">
            <a:avLst/>
          </a:prstGeom>
        </p:spPr>
      </p:pic>
      <p:pic>
        <p:nvPicPr>
          <p:cNvPr id="12" name="Рисунок 11" descr="Com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6050" y="5072074"/>
            <a:ext cx="1623601" cy="86545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214546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4310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28624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08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86248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624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5857892"/>
            <a:ext cx="714356" cy="714356"/>
          </a:xfrm>
          <a:prstGeom prst="rect">
            <a:avLst/>
          </a:prstGeom>
        </p:spPr>
      </p:pic>
      <p:pic>
        <p:nvPicPr>
          <p:cNvPr id="20" name="Рисунок 19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8662" y="1643050"/>
            <a:ext cx="714356" cy="714356"/>
          </a:xfrm>
          <a:prstGeom prst="rect">
            <a:avLst/>
          </a:prstGeom>
        </p:spPr>
      </p:pic>
      <p:pic>
        <p:nvPicPr>
          <p:cNvPr id="21" name="Рисунок 20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3786190"/>
            <a:ext cx="714356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строителю?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090236_14194009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878" y="2143116"/>
            <a:ext cx="4158143" cy="3857652"/>
          </a:xfrm>
          <a:prstGeom prst="rect">
            <a:avLst/>
          </a:prstGeom>
        </p:spPr>
      </p:pic>
      <p:pic>
        <p:nvPicPr>
          <p:cNvPr id="8" name="Рисунок 7" descr="960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714356"/>
            <a:ext cx="1285884" cy="1298688"/>
          </a:xfrm>
          <a:prstGeom prst="rect">
            <a:avLst/>
          </a:prstGeom>
        </p:spPr>
      </p:pic>
      <p:pic>
        <p:nvPicPr>
          <p:cNvPr id="10" name="Рисунок 9" descr="103773915_large__1_DD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357166"/>
            <a:ext cx="1460397" cy="1928826"/>
          </a:xfrm>
          <a:prstGeom prst="rect">
            <a:avLst/>
          </a:prstGeom>
        </p:spPr>
      </p:pic>
      <p:pic>
        <p:nvPicPr>
          <p:cNvPr id="12" name="Рисунок 11" descr="Ha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643182"/>
            <a:ext cx="1479303" cy="1428760"/>
          </a:xfrm>
          <a:prstGeom prst="rect">
            <a:avLst/>
          </a:prstGeom>
        </p:spPr>
      </p:pic>
      <p:pic>
        <p:nvPicPr>
          <p:cNvPr id="13" name="Рисунок 12" descr="168933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2500306"/>
            <a:ext cx="1750130" cy="1845195"/>
          </a:xfrm>
          <a:prstGeom prst="rect">
            <a:avLst/>
          </a:prstGeom>
        </p:spPr>
      </p:pic>
      <p:pic>
        <p:nvPicPr>
          <p:cNvPr id="15" name="Рисунок 14" descr="img_4054_custom_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786322"/>
            <a:ext cx="1428760" cy="1428760"/>
          </a:xfrm>
          <a:prstGeom prst="rect">
            <a:avLst/>
          </a:prstGeom>
        </p:spPr>
      </p:pic>
      <p:pic>
        <p:nvPicPr>
          <p:cNvPr id="16" name="Рисунок 15" descr="58d5edd3b78f915b03a9032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5072074"/>
            <a:ext cx="1928794" cy="963433"/>
          </a:xfrm>
          <a:prstGeom prst="rect">
            <a:avLst/>
          </a:prstGeom>
        </p:spPr>
      </p:pic>
      <p:pic>
        <p:nvPicPr>
          <p:cNvPr id="14" name="Рисунок 13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3786190"/>
            <a:ext cx="714356" cy="714356"/>
          </a:xfrm>
          <a:prstGeom prst="rect">
            <a:avLst/>
          </a:prstGeom>
        </p:spPr>
      </p:pic>
      <p:pic>
        <p:nvPicPr>
          <p:cNvPr id="17" name="Рисунок 16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5857892"/>
            <a:ext cx="714356" cy="714356"/>
          </a:xfrm>
          <a:prstGeom prst="rect">
            <a:avLst/>
          </a:prstGeom>
        </p:spPr>
      </p:pic>
      <p:pic>
        <p:nvPicPr>
          <p:cNvPr id="18" name="Рисунок 17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14" y="3714752"/>
            <a:ext cx="714356" cy="714356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214546" y="192880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14810" y="192880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8624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4310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4310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8624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врачу?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a91e3dbb6e864e161d52e0ccdbc534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643050"/>
            <a:ext cx="2977897" cy="4983015"/>
          </a:xfrm>
          <a:prstGeom prst="rect">
            <a:avLst/>
          </a:prstGeom>
        </p:spPr>
      </p:pic>
      <p:pic>
        <p:nvPicPr>
          <p:cNvPr id="5" name="Рисунок 4" descr="12986561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77918">
            <a:off x="640986" y="790624"/>
            <a:ext cx="1823887" cy="1109532"/>
          </a:xfrm>
          <a:prstGeom prst="rect">
            <a:avLst/>
          </a:prstGeom>
        </p:spPr>
      </p:pic>
      <p:pic>
        <p:nvPicPr>
          <p:cNvPr id="6" name="Рисунок 5" descr="hello_html_2e40835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1" y="285729"/>
            <a:ext cx="1223538" cy="1928826"/>
          </a:xfrm>
          <a:prstGeom prst="rect">
            <a:avLst/>
          </a:prstGeom>
        </p:spPr>
      </p:pic>
      <p:pic>
        <p:nvPicPr>
          <p:cNvPr id="7" name="Рисунок 6" descr="Ham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500306"/>
            <a:ext cx="1701199" cy="1643074"/>
          </a:xfrm>
          <a:prstGeom prst="rect">
            <a:avLst/>
          </a:prstGeom>
        </p:spPr>
      </p:pic>
      <p:pic>
        <p:nvPicPr>
          <p:cNvPr id="8" name="Рисунок 7" descr="kak_sdelat_aptechk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2643182"/>
            <a:ext cx="1635966" cy="1571616"/>
          </a:xfrm>
          <a:prstGeom prst="rect">
            <a:avLst/>
          </a:prstGeom>
        </p:spPr>
      </p:pic>
      <p:pic>
        <p:nvPicPr>
          <p:cNvPr id="10" name="Рисунок 9" descr="syringe_PNG1238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762" y="4786322"/>
            <a:ext cx="1650503" cy="1714512"/>
          </a:xfrm>
          <a:prstGeom prst="rect">
            <a:avLst/>
          </a:prstGeom>
        </p:spPr>
      </p:pic>
      <p:pic>
        <p:nvPicPr>
          <p:cNvPr id="12" name="Рисунок 11" descr="123223606_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6716" y="4714884"/>
            <a:ext cx="1998160" cy="1940988"/>
          </a:xfrm>
          <a:prstGeom prst="rect">
            <a:avLst/>
          </a:prstGeom>
        </p:spPr>
      </p:pic>
      <p:pic>
        <p:nvPicPr>
          <p:cNvPr id="13" name="Рисунок 12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3714752"/>
            <a:ext cx="714356" cy="714356"/>
          </a:xfrm>
          <a:prstGeom prst="rect">
            <a:avLst/>
          </a:prstGeom>
        </p:spPr>
      </p:pic>
      <p:pic>
        <p:nvPicPr>
          <p:cNvPr id="14" name="Рисунок 13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5852" y="5857892"/>
            <a:ext cx="714356" cy="714356"/>
          </a:xfrm>
          <a:prstGeom prst="rect">
            <a:avLst/>
          </a:prstGeom>
        </p:spPr>
      </p:pic>
      <p:pic>
        <p:nvPicPr>
          <p:cNvPr id="15" name="Рисунок 14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1643050"/>
            <a:ext cx="714356" cy="714356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5852" y="1571612"/>
            <a:ext cx="714356" cy="71435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214546" y="192880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7686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14546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57686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310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624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художнику?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udozhnik_samy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571612"/>
            <a:ext cx="3810000" cy="4895850"/>
          </a:xfrm>
          <a:prstGeom prst="rect">
            <a:avLst/>
          </a:prstGeom>
        </p:spPr>
      </p:pic>
      <p:pic>
        <p:nvPicPr>
          <p:cNvPr id="5" name="Рисунок 4" descr="teapot-clipart-electric-kettle-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66"/>
            <a:ext cx="1691071" cy="1714512"/>
          </a:xfrm>
          <a:prstGeom prst="rect">
            <a:avLst/>
          </a:prstGeom>
        </p:spPr>
      </p:pic>
      <p:pic>
        <p:nvPicPr>
          <p:cNvPr id="6" name="Рисунок 5" descr="103773915_large__1_DD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57166"/>
            <a:ext cx="1523993" cy="2012821"/>
          </a:xfrm>
          <a:prstGeom prst="rect">
            <a:avLst/>
          </a:prstGeom>
        </p:spPr>
      </p:pic>
      <p:pic>
        <p:nvPicPr>
          <p:cNvPr id="8" name="Рисунок 7" descr="izo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2972333"/>
            <a:ext cx="1887144" cy="1313923"/>
          </a:xfrm>
          <a:prstGeom prst="rect">
            <a:avLst/>
          </a:prstGeom>
        </p:spPr>
      </p:pic>
      <p:pic>
        <p:nvPicPr>
          <p:cNvPr id="10" name="Рисунок 9" descr="0_8f5da_5b926895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2857496"/>
            <a:ext cx="1964235" cy="1357322"/>
          </a:xfrm>
          <a:prstGeom prst="rect">
            <a:avLst/>
          </a:prstGeom>
        </p:spPr>
      </p:pic>
      <p:pic>
        <p:nvPicPr>
          <p:cNvPr id="12" name="Рисунок 11" descr="scissors-png-scissors-png-image-23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834142">
            <a:off x="636227" y="4934623"/>
            <a:ext cx="1797979" cy="962594"/>
          </a:xfrm>
          <a:prstGeom prst="rect">
            <a:avLst/>
          </a:prstGeom>
        </p:spPr>
      </p:pic>
      <p:pic>
        <p:nvPicPr>
          <p:cNvPr id="13" name="Рисунок 12" descr="0014-026-Fe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0334" y="4714884"/>
            <a:ext cx="1531039" cy="1546280"/>
          </a:xfrm>
          <a:prstGeom prst="rect">
            <a:avLst/>
          </a:prstGeom>
        </p:spPr>
      </p:pic>
      <p:pic>
        <p:nvPicPr>
          <p:cNvPr id="14" name="Рисунок 13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71802" y="2428868"/>
            <a:ext cx="714356" cy="714356"/>
          </a:xfrm>
          <a:prstGeom prst="rect">
            <a:avLst/>
          </a:prstGeom>
        </p:spPr>
      </p:pic>
      <p:pic>
        <p:nvPicPr>
          <p:cNvPr id="15" name="Рисунок 14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2357430"/>
            <a:ext cx="714356" cy="714356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714356"/>
            <a:ext cx="714356" cy="71435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14310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14810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310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4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310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357686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повару?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img_5710aea4758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5416" y="1714488"/>
            <a:ext cx="3748276" cy="4181032"/>
          </a:xfrm>
          <a:prstGeom prst="rect">
            <a:avLst/>
          </a:prstGeom>
        </p:spPr>
      </p:pic>
      <p:pic>
        <p:nvPicPr>
          <p:cNvPr id="5" name="Рисунок 4" descr="0_106639_f08b897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00042"/>
            <a:ext cx="1509574" cy="1643074"/>
          </a:xfrm>
          <a:prstGeom prst="rect">
            <a:avLst/>
          </a:prstGeom>
        </p:spPr>
      </p:pic>
      <p:pic>
        <p:nvPicPr>
          <p:cNvPr id="6" name="Рисунок 5" descr="103773915_large__1_DD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85728"/>
            <a:ext cx="1571636" cy="2075745"/>
          </a:xfrm>
          <a:prstGeom prst="rect">
            <a:avLst/>
          </a:prstGeom>
        </p:spPr>
      </p:pic>
      <p:pic>
        <p:nvPicPr>
          <p:cNvPr id="7" name="Рисунок 6" descr="840223_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857496"/>
            <a:ext cx="1857388" cy="1430054"/>
          </a:xfrm>
          <a:prstGeom prst="rect">
            <a:avLst/>
          </a:prstGeom>
        </p:spPr>
      </p:pic>
      <p:pic>
        <p:nvPicPr>
          <p:cNvPr id="8" name="Рисунок 7" descr="Xdc48pz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2500306"/>
            <a:ext cx="2143140" cy="2143140"/>
          </a:xfrm>
          <a:prstGeom prst="rect">
            <a:avLst/>
          </a:prstGeom>
        </p:spPr>
      </p:pic>
      <p:pic>
        <p:nvPicPr>
          <p:cNvPr id="13" name="Рисунок 12" descr="klipart-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4500570"/>
            <a:ext cx="1785950" cy="2154342"/>
          </a:xfrm>
          <a:prstGeom prst="rect">
            <a:avLst/>
          </a:prstGeom>
        </p:spPr>
      </p:pic>
      <p:pic>
        <p:nvPicPr>
          <p:cNvPr id="14" name="Рисунок 13" descr="KLTdp4ai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4500570"/>
            <a:ext cx="2000264" cy="2015379"/>
          </a:xfrm>
          <a:prstGeom prst="rect">
            <a:avLst/>
          </a:prstGeom>
        </p:spPr>
      </p:pic>
      <p:pic>
        <p:nvPicPr>
          <p:cNvPr id="12" name="Рисунок 11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488" y="4572008"/>
            <a:ext cx="714356" cy="714356"/>
          </a:xfrm>
          <a:prstGeom prst="rect">
            <a:avLst/>
          </a:prstGeom>
        </p:spPr>
      </p:pic>
      <p:pic>
        <p:nvPicPr>
          <p:cNvPr id="15" name="Рисунок 14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4572008"/>
            <a:ext cx="714356" cy="714356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2357430"/>
            <a:ext cx="714356" cy="71435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214546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624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14546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57686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071670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624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почтальону?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postman_PNG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714488"/>
            <a:ext cx="2799328" cy="5072050"/>
          </a:xfrm>
          <a:prstGeom prst="rect">
            <a:avLst/>
          </a:prstGeom>
        </p:spPr>
      </p:pic>
      <p:pic>
        <p:nvPicPr>
          <p:cNvPr id="7" name="Рисунок 6" descr="0_106639_f08b897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57166"/>
            <a:ext cx="1714512" cy="1866135"/>
          </a:xfrm>
          <a:prstGeom prst="rect">
            <a:avLst/>
          </a:prstGeom>
        </p:spPr>
      </p:pic>
      <p:pic>
        <p:nvPicPr>
          <p:cNvPr id="10" name="Рисунок 9" descr="status-posil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714620"/>
            <a:ext cx="1900250" cy="1357322"/>
          </a:xfrm>
          <a:prstGeom prst="rect">
            <a:avLst/>
          </a:prstGeom>
        </p:spPr>
      </p:pic>
      <p:pic>
        <p:nvPicPr>
          <p:cNvPr id="12" name="Рисунок 11" descr="260819185950617880409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571744"/>
            <a:ext cx="1785950" cy="1590725"/>
          </a:xfrm>
          <a:prstGeom prst="rect">
            <a:avLst/>
          </a:prstGeom>
        </p:spPr>
      </p:pic>
      <p:pic>
        <p:nvPicPr>
          <p:cNvPr id="13" name="Рисунок 12" descr="123223606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500042"/>
            <a:ext cx="1637516" cy="1590663"/>
          </a:xfrm>
          <a:prstGeom prst="rect">
            <a:avLst/>
          </a:prstGeom>
        </p:spPr>
      </p:pic>
      <p:pic>
        <p:nvPicPr>
          <p:cNvPr id="14" name="Рисунок 13" descr="s57y56gr0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786322"/>
            <a:ext cx="1938439" cy="1450846"/>
          </a:xfrm>
          <a:prstGeom prst="rect">
            <a:avLst/>
          </a:prstGeom>
        </p:spPr>
      </p:pic>
      <p:pic>
        <p:nvPicPr>
          <p:cNvPr id="15" name="Рисунок 14" descr="pot-clipart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4714884"/>
            <a:ext cx="1857064" cy="1534399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488" y="3714752"/>
            <a:ext cx="714356" cy="714356"/>
          </a:xfrm>
          <a:prstGeom prst="rect">
            <a:avLst/>
          </a:prstGeom>
        </p:spPr>
      </p:pic>
      <p:pic>
        <p:nvPicPr>
          <p:cNvPr id="18" name="Рисунок 17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3786190"/>
            <a:ext cx="714356" cy="714356"/>
          </a:xfrm>
          <a:prstGeom prst="rect">
            <a:avLst/>
          </a:prstGeom>
        </p:spPr>
      </p:pic>
      <p:pic>
        <p:nvPicPr>
          <p:cNvPr id="19" name="Рисунок 18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1571612"/>
            <a:ext cx="714356" cy="71435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214546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4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3108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6248" y="407194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4310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86248" y="621508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686172" cy="8572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Что нужно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садовнику?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14290"/>
          <a:ext cx="4286280" cy="642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214578"/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main_406246_origin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676627"/>
            <a:ext cx="3919554" cy="4585879"/>
          </a:xfrm>
          <a:prstGeom prst="rect">
            <a:avLst/>
          </a:prstGeom>
        </p:spPr>
      </p:pic>
      <p:pic>
        <p:nvPicPr>
          <p:cNvPr id="5" name="Рисунок 4" descr="artage-io-thumb-b9f80984992eedf2c0ca050d5d7db6bd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7166"/>
            <a:ext cx="1928826" cy="1928826"/>
          </a:xfrm>
          <a:prstGeom prst="rect">
            <a:avLst/>
          </a:prstGeom>
        </p:spPr>
      </p:pic>
      <p:pic>
        <p:nvPicPr>
          <p:cNvPr id="6" name="Рисунок 5" descr="clipart-shovel-shovel-clipart-917_9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643174" y="357166"/>
            <a:ext cx="1945801" cy="1928826"/>
          </a:xfrm>
          <a:prstGeom prst="rect">
            <a:avLst/>
          </a:prstGeom>
        </p:spPr>
      </p:pic>
      <p:pic>
        <p:nvPicPr>
          <p:cNvPr id="7" name="Рисунок 6" descr="grabl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2571744"/>
            <a:ext cx="1714512" cy="1825322"/>
          </a:xfrm>
          <a:prstGeom prst="rect">
            <a:avLst/>
          </a:prstGeom>
        </p:spPr>
      </p:pic>
      <p:pic>
        <p:nvPicPr>
          <p:cNvPr id="8" name="Рисунок 7" descr="Xdc48pz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2786058"/>
            <a:ext cx="1928826" cy="1928826"/>
          </a:xfrm>
          <a:prstGeom prst="rect">
            <a:avLst/>
          </a:prstGeom>
        </p:spPr>
      </p:pic>
      <p:pic>
        <p:nvPicPr>
          <p:cNvPr id="10" name="Рисунок 9" descr="123223606_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4857760"/>
            <a:ext cx="1858144" cy="1804978"/>
          </a:xfrm>
          <a:prstGeom prst="rect">
            <a:avLst/>
          </a:prstGeom>
        </p:spPr>
      </p:pic>
      <p:pic>
        <p:nvPicPr>
          <p:cNvPr id="12" name="Рисунок 11" descr="jixLqE79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050" y="4857760"/>
            <a:ext cx="1870105" cy="1428760"/>
          </a:xfrm>
          <a:prstGeom prst="rect">
            <a:avLst/>
          </a:prstGeom>
        </p:spPr>
      </p:pic>
      <p:pic>
        <p:nvPicPr>
          <p:cNvPr id="13" name="Рисунок 12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4500570"/>
            <a:ext cx="714356" cy="714356"/>
          </a:xfrm>
          <a:prstGeom prst="rect">
            <a:avLst/>
          </a:prstGeom>
        </p:spPr>
      </p:pic>
      <p:pic>
        <p:nvPicPr>
          <p:cNvPr id="14" name="Рисунок 13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28926" y="2357430"/>
            <a:ext cx="714356" cy="714356"/>
          </a:xfrm>
          <a:prstGeom prst="rect">
            <a:avLst/>
          </a:prstGeom>
        </p:spPr>
      </p:pic>
      <p:pic>
        <p:nvPicPr>
          <p:cNvPr id="15" name="Рисунок 14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2428868"/>
            <a:ext cx="714356" cy="714356"/>
          </a:xfrm>
          <a:prstGeom prst="rect">
            <a:avLst/>
          </a:prstGeom>
        </p:spPr>
      </p:pic>
      <p:pic>
        <p:nvPicPr>
          <p:cNvPr id="16" name="Рисунок 15" descr="smile.jpg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488" y="428604"/>
            <a:ext cx="714356" cy="71435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071670" y="1928802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6248" y="200024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14310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86248" y="414338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310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6248" y="6286520"/>
            <a:ext cx="357190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29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Что нужно  парикмахеру?</vt:lpstr>
      <vt:lpstr>Что нужно учителю?</vt:lpstr>
      <vt:lpstr>Что нужно строителю?</vt:lpstr>
      <vt:lpstr>Что нужно врачу?</vt:lpstr>
      <vt:lpstr>Что нужно художнику?</vt:lpstr>
      <vt:lpstr>Что нужно повару?</vt:lpstr>
      <vt:lpstr>Что нужно  почтальону?</vt:lpstr>
      <vt:lpstr>Что нужно садовнику?</vt:lpstr>
      <vt:lpstr>Что нужно  продавцу?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nady</dc:creator>
  <cp:lastModifiedBy>Пользователь</cp:lastModifiedBy>
  <cp:revision>30</cp:revision>
  <dcterms:created xsi:type="dcterms:W3CDTF">2018-05-07T15:03:08Z</dcterms:created>
  <dcterms:modified xsi:type="dcterms:W3CDTF">2018-12-06T13:18:05Z</dcterms:modified>
</cp:coreProperties>
</file>