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6" r:id="rId8"/>
    <p:sldId id="262" r:id="rId9"/>
    <p:sldId id="264" r:id="rId10"/>
    <p:sldId id="265" r:id="rId11"/>
    <p:sldId id="267" r:id="rId12"/>
    <p:sldId id="268" r:id="rId13"/>
    <p:sldId id="270" r:id="rId14"/>
    <p:sldId id="269" r:id="rId15"/>
    <p:sldId id="25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2" d="100"/>
          <a:sy n="82" d="100"/>
        </p:scale>
        <p:origin x="-1590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8/14/2015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8/14/2015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8/14/2015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8/14/2015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8/14/2015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8/14/2015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8/14/2015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8/14/2015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8/14/2015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8/14/2015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8/14/2015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8/14/2015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itaty.info/tema/ty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Заметки путешественника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Или «Как сделать Ваше путешествие просто незабываемым»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29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847" y="321315"/>
            <a:ext cx="10058400" cy="1371600"/>
          </a:xfrm>
        </p:spPr>
        <p:txBody>
          <a:bodyPr/>
          <a:lstStyle/>
          <a:p>
            <a:r>
              <a:rPr lang="ru-RU" dirty="0" smtClean="0"/>
              <a:t>Полезный совет №6: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847" y="4832604"/>
            <a:ext cx="6692646" cy="2720340"/>
          </a:xfrm>
        </p:spPr>
        <p:txBody>
          <a:bodyPr/>
          <a:lstStyle/>
          <a:p>
            <a:r>
              <a:rPr lang="ru-RU" dirty="0" smtClean="0"/>
              <a:t>Познакомившись с местным поселением, попробуйте договориться с их представителем, чтобы тот сделал Вам экскурсию по самым интересным местам. Пусть он познакомит Вас с культурой народа, покажет кое-какие достопримечательности. 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3290" y="682752"/>
            <a:ext cx="2332324" cy="32296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47" y="1710615"/>
            <a:ext cx="3636361" cy="27272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1407" y="1507540"/>
            <a:ext cx="3405684" cy="25429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960" y="4273793"/>
            <a:ext cx="3581377" cy="209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4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3856" y="593826"/>
            <a:ext cx="6577584" cy="1371600"/>
          </a:xfrm>
        </p:spPr>
        <p:txBody>
          <a:bodyPr/>
          <a:lstStyle/>
          <a:p>
            <a:r>
              <a:rPr lang="ru-RU" dirty="0" smtClean="0"/>
              <a:t>Полезный совет №7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5024" y="1851492"/>
            <a:ext cx="5279136" cy="3931920"/>
          </a:xfrm>
        </p:spPr>
        <p:txBody>
          <a:bodyPr/>
          <a:lstStyle/>
          <a:p>
            <a:r>
              <a:rPr lang="ru-RU" dirty="0" smtClean="0"/>
              <a:t>А Вы в свою очередь внимательно слушайте, запоминайте каждый момент!       Попытайтесь также  сделать пару фотографий для приватной коллекции.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93826"/>
            <a:ext cx="4005072" cy="30038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856" y="3416808"/>
            <a:ext cx="3583128" cy="26873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685" y="3817452"/>
            <a:ext cx="3301035" cy="24675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7382" y="3187235"/>
            <a:ext cx="2315562" cy="309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8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Полезный совет №8: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7968" y="1920240"/>
            <a:ext cx="2481072" cy="39319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Чтобы чем-то отплатить Вашему помощнику, Вы можете воспользоваться подручными средствами и собственными умениями.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040" y="499872"/>
            <a:ext cx="3897376" cy="5846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82" y="2014194"/>
            <a:ext cx="4529686" cy="30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5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4128" y="460248"/>
            <a:ext cx="6967728" cy="1371600"/>
          </a:xfrm>
        </p:spPr>
        <p:txBody>
          <a:bodyPr/>
          <a:lstStyle/>
          <a:p>
            <a:r>
              <a:rPr lang="ru-RU" dirty="0" smtClean="0"/>
              <a:t>Полезный совет №9: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0432" y="1900535"/>
            <a:ext cx="2225040" cy="2232553"/>
          </a:xfrm>
        </p:spPr>
        <p:txBody>
          <a:bodyPr>
            <a:noAutofit/>
          </a:bodyPr>
          <a:lstStyle/>
          <a:p>
            <a:r>
              <a:rPr lang="ru-RU" sz="2000" dirty="0" smtClean="0"/>
              <a:t>Вот и подошел к концу Ваш отпуск, не стоит лезть на стену или приковывать себя к зданию.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999" y="627888"/>
            <a:ext cx="4071481" cy="5455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3424" y="1563839"/>
            <a:ext cx="3436715" cy="46053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80432" y="5035296"/>
            <a:ext cx="222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Также не рекомендуется уходить в лес….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8549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Полезный совет №10: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103120"/>
            <a:ext cx="5797296" cy="1408176"/>
          </a:xfrm>
        </p:spPr>
        <p:txBody>
          <a:bodyPr/>
          <a:lstStyle/>
          <a:p>
            <a:r>
              <a:rPr lang="ru-RU" dirty="0" smtClean="0"/>
              <a:t>Не стоит отчаиваться, ведь теперь у Вас есть новые друзья, возможно, Вы даже смогли найти любовь всей своей жизни!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346" y="3291840"/>
            <a:ext cx="4168140" cy="27787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4096" y="1760220"/>
            <a:ext cx="4669536" cy="350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6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96400" y="2925556"/>
            <a:ext cx="2432304" cy="164592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0791" y="188976"/>
            <a:ext cx="8601076" cy="6382512"/>
          </a:xfrm>
        </p:spPr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9296400" y="774192"/>
            <a:ext cx="2432304" cy="3688080"/>
          </a:xfrm>
        </p:spPr>
        <p:txBody>
          <a:bodyPr/>
          <a:lstStyle/>
          <a:p>
            <a:r>
              <a:rPr lang="ru-RU" dirty="0" smtClean="0"/>
              <a:t>Каждый из нас ведет разный образ жизни и, конечно, данные советы подойдут не всем, но все-таки «мир </a:t>
            </a:r>
            <a:r>
              <a:rPr lang="ru-RU" dirty="0"/>
              <a:t>– это книга, и, если </a:t>
            </a:r>
            <a:r>
              <a:rPr lang="ru-RU" dirty="0">
                <a:hlinkClick r:id="rId3"/>
              </a:rPr>
              <a:t>ты</a:t>
            </a:r>
            <a:r>
              <a:rPr lang="ru-RU" dirty="0"/>
              <a:t> не странствовал, ты прочел всего одну </a:t>
            </a:r>
            <a:r>
              <a:rPr lang="ru-RU" dirty="0" smtClean="0"/>
              <a:t>страницу».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296400" y="4680680"/>
            <a:ext cx="2450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подготовила Макаревич София             11 класс   МАОУ Центр Горностай                  г. Новосибирск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32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8768" y="264642"/>
            <a:ext cx="4395216" cy="1371600"/>
          </a:xfrm>
        </p:spPr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3664" y="1475232"/>
            <a:ext cx="10058400" cy="46939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Введение…………………………………………………………………………….3</a:t>
            </a:r>
          </a:p>
          <a:p>
            <a:r>
              <a:rPr lang="ru-RU" dirty="0" smtClean="0"/>
              <a:t>Обложка…………………………………………………………………………….4</a:t>
            </a:r>
          </a:p>
          <a:p>
            <a:r>
              <a:rPr lang="ru-RU" dirty="0" smtClean="0"/>
              <a:t>Полезный совет №1………………………………………………………………5</a:t>
            </a:r>
          </a:p>
          <a:p>
            <a:r>
              <a:rPr lang="ru-RU" dirty="0"/>
              <a:t>Полезный совет </a:t>
            </a:r>
            <a:r>
              <a:rPr lang="ru-RU" dirty="0" smtClean="0"/>
              <a:t>№2………………………………………………………………6</a:t>
            </a:r>
          </a:p>
          <a:p>
            <a:r>
              <a:rPr lang="ru-RU" dirty="0"/>
              <a:t>Полезный совет </a:t>
            </a:r>
            <a:r>
              <a:rPr lang="ru-RU" dirty="0" smtClean="0"/>
              <a:t>№3………………………………………………………………7</a:t>
            </a:r>
          </a:p>
          <a:p>
            <a:r>
              <a:rPr lang="ru-RU" dirty="0"/>
              <a:t>Полезный совет </a:t>
            </a:r>
            <a:r>
              <a:rPr lang="ru-RU" dirty="0" smtClean="0"/>
              <a:t>№4……………………………………………………………....8</a:t>
            </a:r>
          </a:p>
          <a:p>
            <a:r>
              <a:rPr lang="ru-RU" dirty="0"/>
              <a:t>Полезный совет </a:t>
            </a:r>
            <a:r>
              <a:rPr lang="ru-RU" dirty="0" smtClean="0"/>
              <a:t>№5……………………………………………………………….9</a:t>
            </a:r>
          </a:p>
          <a:p>
            <a:r>
              <a:rPr lang="ru-RU" dirty="0"/>
              <a:t>Полезный совет </a:t>
            </a:r>
            <a:r>
              <a:rPr lang="ru-RU" dirty="0" smtClean="0"/>
              <a:t>№6……………………………………………………………...10</a:t>
            </a:r>
          </a:p>
          <a:p>
            <a:r>
              <a:rPr lang="ru-RU" dirty="0"/>
              <a:t>Полезный совет </a:t>
            </a:r>
            <a:r>
              <a:rPr lang="ru-RU" dirty="0" smtClean="0"/>
              <a:t>№7………………………………………………………………11</a:t>
            </a:r>
          </a:p>
          <a:p>
            <a:r>
              <a:rPr lang="ru-RU" dirty="0"/>
              <a:t>Полезный совет </a:t>
            </a:r>
            <a:r>
              <a:rPr lang="ru-RU" dirty="0" smtClean="0"/>
              <a:t>№8……………………………………………………………....12</a:t>
            </a:r>
          </a:p>
          <a:p>
            <a:r>
              <a:rPr lang="ru-RU" dirty="0"/>
              <a:t>Полезный совет </a:t>
            </a:r>
            <a:r>
              <a:rPr lang="ru-RU" dirty="0" smtClean="0"/>
              <a:t>№9………………………………………………………………13</a:t>
            </a:r>
          </a:p>
          <a:p>
            <a:r>
              <a:rPr lang="ru-RU" dirty="0"/>
              <a:t>Полезный совет </a:t>
            </a:r>
            <a:r>
              <a:rPr lang="ru-RU" dirty="0" smtClean="0"/>
              <a:t>№10…………………………………………………………….14</a:t>
            </a:r>
          </a:p>
          <a:p>
            <a:r>
              <a:rPr lang="ru-RU" dirty="0" smtClean="0"/>
              <a:t>Заключение………………………………………………………………………..15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92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6800" y="411480"/>
            <a:ext cx="10058400" cy="1371600"/>
          </a:xfrm>
        </p:spPr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35330" y="1634490"/>
            <a:ext cx="10854690" cy="4251960"/>
          </a:xfrm>
        </p:spPr>
        <p:txBody>
          <a:bodyPr>
            <a:normAutofit/>
          </a:bodyPr>
          <a:lstStyle/>
          <a:p>
            <a:r>
              <a:rPr lang="ru-RU" dirty="0" smtClean="0"/>
              <a:t>Нашу планету населяют около 7 миллиардов человек, которые изо дня в день трудятся не покладая рук, но так уж мы – люди – устроены, что любим отдыхать. Хотя результат будет примерно одинаковым, каждый, разумеется, организовывает свой отдых по-разному: кому-то достаточно лежать на диване и смотреть «ящик», для кого-то расслаблением будет выезд с друзьями или семьей на природу, а кому-то по душе путешествия на дальние расстояния.</a:t>
            </a:r>
          </a:p>
          <a:p>
            <a:r>
              <a:rPr lang="ru-RU" dirty="0" smtClean="0"/>
              <a:t>Самостоятельно организовать путешествие – задача не из легких, требуется так много всего: и получение визы, и бронирование отелей, и покупка билетов, и упаковка вещей для отдыха, и еще много всего….</a:t>
            </a:r>
          </a:p>
          <a:p>
            <a:r>
              <a:rPr lang="ru-RU" dirty="0" smtClean="0"/>
              <a:t>Как раз для того, чтобы организовать такой выезд не казалось для Вас большой проблемой и впечатления от путешествия были просто незабываемыми, предлагаем Вам с головой окунуться в мир странностей и загадок и попытаться справиться с трудностями, пользуясь некоторыми советами начинающих путешественников!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67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894" y="44555"/>
            <a:ext cx="9866729" cy="67688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13894" y="5514688"/>
            <a:ext cx="10033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Путешествие начинается…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200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428" y="342900"/>
            <a:ext cx="6351270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Полезный совет № 1: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500" y="1714500"/>
            <a:ext cx="4831080" cy="4320540"/>
          </a:xfrm>
        </p:spPr>
        <p:txBody>
          <a:bodyPr>
            <a:noAutofit/>
          </a:bodyPr>
          <a:lstStyle/>
          <a:p>
            <a:r>
              <a:rPr lang="ru-RU" sz="2200" dirty="0" smtClean="0"/>
              <a:t>Не пытайтесь «прочесать» все форумы и изучить все сайты, описывающие местность, досконально. Конечно, парочку отзывов прочесть все-таки стоит, но не все. Все равно их слишком много и у Вас не выйдет, в конце концов, Вы притомитесь и откажетесь от своей затеи, а в нашем деле главное – не терять хватку!</a:t>
            </a: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2210" y="1714500"/>
            <a:ext cx="5163820" cy="344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4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Полезный совет №2: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103120"/>
            <a:ext cx="3779520" cy="3931920"/>
          </a:xfrm>
        </p:spPr>
        <p:txBody>
          <a:bodyPr/>
          <a:lstStyle/>
          <a:p>
            <a:r>
              <a:rPr lang="ru-RU" dirty="0" smtClean="0"/>
              <a:t>Собираясь в поездку берите все только самое необходимое! Иначе рискуете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4980" y="1741170"/>
            <a:ext cx="5725160" cy="429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3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Полезный совет №3: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8960" y="2183130"/>
            <a:ext cx="4545330" cy="39319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Если Вы вдруг притомились в дороге – не раздумывайте: сделайте остановку и немного передохните. Если Вы путешествуете в приятной компании и по интересной местности, то остановка будет только полезна!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780" y="1868804"/>
            <a:ext cx="5250180" cy="393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8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1985" y="756894"/>
            <a:ext cx="6557010" cy="1371600"/>
          </a:xfrm>
        </p:spPr>
        <p:txBody>
          <a:bodyPr/>
          <a:lstStyle/>
          <a:p>
            <a:r>
              <a:rPr lang="ru-RU" dirty="0" smtClean="0"/>
              <a:t>Полезный совет №4: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7795" y="2281656"/>
            <a:ext cx="5791200" cy="3772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Когда Вы добрались до пункта назначения и набрались сил для того, чтобы собственноручно заняться исследованием местности, рекомендуем запастить картой. И терпением.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45" y="928346"/>
            <a:ext cx="3615710" cy="482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9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370" y="425424"/>
            <a:ext cx="10058400" cy="1371600"/>
          </a:xfrm>
        </p:spPr>
        <p:txBody>
          <a:bodyPr/>
          <a:lstStyle/>
          <a:p>
            <a:r>
              <a:rPr lang="ru-RU" dirty="0" smtClean="0"/>
              <a:t>Полезный совет №5: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18685" y="1349168"/>
            <a:ext cx="27317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Если Ваши способности в ориентировании на местности не являются достаточно высокими, то не отчаивайтесь. Рекомендуем Вам подружиться с местными жителями(это можно сделать прикинувшись своим) и, возможно, эти знакомства окажутся для Вас полезными.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782" y="1488563"/>
            <a:ext cx="3440430" cy="4587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925" y="1695367"/>
            <a:ext cx="2986401" cy="448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2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TC103457510[[fn=Савон]]</Template>
  <TotalTime>125</TotalTime>
  <Words>619</Words>
  <Application>Microsoft Office PowerPoint</Application>
  <PresentationFormat>Произвольный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Savon</vt:lpstr>
      <vt:lpstr>Заметки путешественника</vt:lpstr>
      <vt:lpstr>Содержание</vt:lpstr>
      <vt:lpstr>Введение</vt:lpstr>
      <vt:lpstr>Презентация PowerPoint</vt:lpstr>
      <vt:lpstr>Полезный совет № 1:</vt:lpstr>
      <vt:lpstr>Полезный совет №2:</vt:lpstr>
      <vt:lpstr>Полезный совет №3:</vt:lpstr>
      <vt:lpstr>Полезный совет №4:</vt:lpstr>
      <vt:lpstr>Полезный совет №5:</vt:lpstr>
      <vt:lpstr>Полезный совет №6:</vt:lpstr>
      <vt:lpstr>Полезный совет №7</vt:lpstr>
      <vt:lpstr>Полезный совет №8:</vt:lpstr>
      <vt:lpstr>Полезный совет №9:</vt:lpstr>
      <vt:lpstr>Полезный совет №10: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Заметки путешественника</dc:title>
  <dc:creator>user</dc:creator>
  <cp:lastModifiedBy>Вован</cp:lastModifiedBy>
  <cp:revision>20</cp:revision>
  <dcterms:created xsi:type="dcterms:W3CDTF">2014-06-26T13:41:17Z</dcterms:created>
  <dcterms:modified xsi:type="dcterms:W3CDTF">2015-08-14T16:30:58Z</dcterms:modified>
</cp:coreProperties>
</file>