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300" r:id="rId2"/>
    <p:sldId id="298" r:id="rId3"/>
    <p:sldId id="290" r:id="rId4"/>
    <p:sldId id="291" r:id="rId5"/>
    <p:sldId id="292" r:id="rId6"/>
    <p:sldId id="293" r:id="rId7"/>
    <p:sldId id="294" r:id="rId8"/>
    <p:sldId id="299" r:id="rId9"/>
    <p:sldId id="295" r:id="rId10"/>
    <p:sldId id="257" r:id="rId11"/>
    <p:sldId id="258" r:id="rId12"/>
    <p:sldId id="273" r:id="rId13"/>
    <p:sldId id="277" r:id="rId14"/>
    <p:sldId id="278" r:id="rId15"/>
    <p:sldId id="279" r:id="rId16"/>
    <p:sldId id="280" r:id="rId17"/>
    <p:sldId id="297" r:id="rId18"/>
    <p:sldId id="282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0000"/>
    <a:srgbClr val="00FFFF"/>
    <a:srgbClr val="49BF5F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image" Target="../media/image10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image" Target="../media/image151.png"/><Relationship Id="rId5" Type="http://schemas.openxmlformats.org/officeDocument/2006/relationships/image" Target="../media/image191.png"/><Relationship Id="rId4" Type="http://schemas.openxmlformats.org/officeDocument/2006/relationships/image" Target="../media/image1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758EB-75FE-4F1C-9CDE-8FB5A1FC3EA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109173-6DFA-411E-BDAA-03F494CE0C95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Физическая культура</a:t>
          </a:r>
          <a:endParaRPr lang="ru-RU" dirty="0">
            <a:solidFill>
              <a:srgbClr val="C00000"/>
            </a:solidFill>
          </a:endParaRPr>
        </a:p>
      </dgm:t>
    </dgm:pt>
    <dgm:pt modelId="{BBDEC7D8-0E7F-45D7-BD83-52ACB7722890}" type="parTrans" cxnId="{A94352BF-8854-4627-942B-31C767E0CFA8}">
      <dgm:prSet/>
      <dgm:spPr/>
      <dgm:t>
        <a:bodyPr/>
        <a:lstStyle/>
        <a:p>
          <a:endParaRPr lang="ru-RU"/>
        </a:p>
      </dgm:t>
    </dgm:pt>
    <dgm:pt modelId="{25451C0D-699B-4231-B87B-37D3CE30B23D}" type="sibTrans" cxnId="{A94352BF-8854-4627-942B-31C767E0CFA8}">
      <dgm:prSet/>
      <dgm:spPr/>
      <dgm:t>
        <a:bodyPr/>
        <a:lstStyle/>
        <a:p>
          <a:endParaRPr lang="ru-RU"/>
        </a:p>
      </dgm:t>
    </dgm:pt>
    <dgm:pt modelId="{0D715B10-BE9A-4A44-8552-2848D05233B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mtClean="0"/>
            <a:t>Подвижные игры</a:t>
          </a:r>
          <a:endParaRPr lang="ru-RU"/>
        </a:p>
      </dgm:t>
    </dgm:pt>
    <dgm:pt modelId="{EC7D19EB-A59B-4DD4-A78E-78CD3C051A73}" type="parTrans" cxnId="{99335BF0-9BC8-42EA-9B42-7A6144F30D7C}">
      <dgm:prSet/>
      <dgm:spPr/>
      <dgm:t>
        <a:bodyPr/>
        <a:lstStyle/>
        <a:p>
          <a:endParaRPr lang="ru-RU"/>
        </a:p>
      </dgm:t>
    </dgm:pt>
    <dgm:pt modelId="{EC3A2ED4-9F9A-4B43-9E2C-1CAB516683C0}" type="sibTrans" cxnId="{99335BF0-9BC8-42EA-9B42-7A6144F30D7C}">
      <dgm:prSet/>
      <dgm:spPr/>
      <dgm:t>
        <a:bodyPr/>
        <a:lstStyle/>
        <a:p>
          <a:endParaRPr lang="ru-RU"/>
        </a:p>
      </dgm:t>
    </dgm:pt>
    <dgm:pt modelId="{8192F987-36F9-4745-9139-1F62DC5A2ACE}">
      <dgm:prSet phldrT="[Текст]" phldr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54E9ED-621B-4F42-972F-A69BD846E80E}" type="parTrans" cxnId="{B91380A7-99AC-43DE-9E91-7D60541B3068}">
      <dgm:prSet/>
      <dgm:spPr/>
      <dgm:t>
        <a:bodyPr/>
        <a:lstStyle/>
        <a:p>
          <a:endParaRPr lang="ru-RU"/>
        </a:p>
      </dgm:t>
    </dgm:pt>
    <dgm:pt modelId="{3FA078A9-C950-4570-99D6-222FC3E3EB07}" type="sibTrans" cxnId="{B91380A7-99AC-43DE-9E91-7D60541B3068}">
      <dgm:prSet/>
      <dgm:spPr/>
      <dgm:t>
        <a:bodyPr/>
        <a:lstStyle/>
        <a:p>
          <a:endParaRPr lang="ru-RU"/>
        </a:p>
      </dgm:t>
    </dgm:pt>
    <dgm:pt modelId="{DE2841B6-BC34-4F51-882E-BCD3E36C6E96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Коммуникация</a:t>
          </a:r>
          <a:endParaRPr lang="ru-RU" dirty="0">
            <a:solidFill>
              <a:srgbClr val="C00000"/>
            </a:solidFill>
          </a:endParaRPr>
        </a:p>
      </dgm:t>
    </dgm:pt>
    <dgm:pt modelId="{8DE22A75-58C3-48AB-A139-E8EF9599B579}" type="parTrans" cxnId="{4BC4073E-EB63-4D8E-B575-843313BA8863}">
      <dgm:prSet/>
      <dgm:spPr/>
      <dgm:t>
        <a:bodyPr/>
        <a:lstStyle/>
        <a:p>
          <a:endParaRPr lang="ru-RU"/>
        </a:p>
      </dgm:t>
    </dgm:pt>
    <dgm:pt modelId="{33F8EF10-AF28-4167-9FDF-CC88890E0831}" type="sibTrans" cxnId="{4BC4073E-EB63-4D8E-B575-843313BA8863}">
      <dgm:prSet/>
      <dgm:spPr/>
      <dgm:t>
        <a:bodyPr/>
        <a:lstStyle/>
        <a:p>
          <a:endParaRPr lang="ru-RU"/>
        </a:p>
      </dgm:t>
    </dgm:pt>
    <dgm:pt modelId="{67B06ED9-944C-4CA6-BEAC-942DBD9387C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Беседы</a:t>
          </a:r>
          <a:endParaRPr lang="ru-RU" dirty="0"/>
        </a:p>
      </dgm:t>
    </dgm:pt>
    <dgm:pt modelId="{67B9DC20-922D-4A18-86EE-FEDCE665541B}" type="parTrans" cxnId="{54E9B397-A089-4FD4-BD93-5F4C10725725}">
      <dgm:prSet/>
      <dgm:spPr/>
      <dgm:t>
        <a:bodyPr/>
        <a:lstStyle/>
        <a:p>
          <a:endParaRPr lang="ru-RU"/>
        </a:p>
      </dgm:t>
    </dgm:pt>
    <dgm:pt modelId="{08651687-39BD-45DC-83A8-FAA59A93D56F}" type="sibTrans" cxnId="{54E9B397-A089-4FD4-BD93-5F4C10725725}">
      <dgm:prSet/>
      <dgm:spPr/>
      <dgm:t>
        <a:bodyPr/>
        <a:lstStyle/>
        <a:p>
          <a:endParaRPr lang="ru-RU"/>
        </a:p>
      </dgm:t>
    </dgm:pt>
    <dgm:pt modelId="{2AA15ADE-8FC7-43B6-93F0-EBB9555CA574}">
      <dgm:prSet phldrT="[Текст]" phldr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dirty="0"/>
        </a:p>
      </dgm:t>
    </dgm:pt>
    <dgm:pt modelId="{D249D87F-1214-4DE0-8459-871CE961F830}" type="parTrans" cxnId="{97035CEF-5DED-4547-ABCB-4223C71A43A4}">
      <dgm:prSet/>
      <dgm:spPr/>
      <dgm:t>
        <a:bodyPr/>
        <a:lstStyle/>
        <a:p>
          <a:endParaRPr lang="ru-RU"/>
        </a:p>
      </dgm:t>
    </dgm:pt>
    <dgm:pt modelId="{CE74998E-25CC-4209-BEB4-5DCDE30A442E}" type="sibTrans" cxnId="{97035CEF-5DED-4547-ABCB-4223C71A43A4}">
      <dgm:prSet/>
      <dgm:spPr/>
      <dgm:t>
        <a:bodyPr/>
        <a:lstStyle/>
        <a:p>
          <a:endParaRPr lang="ru-RU"/>
        </a:p>
      </dgm:t>
    </dgm:pt>
    <dgm:pt modelId="{BB6CB9E2-465A-4937-888D-35F8D51472C0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чтение художественной литературы</a:t>
          </a:r>
          <a:endParaRPr lang="ru-RU" dirty="0">
            <a:solidFill>
              <a:srgbClr val="C00000"/>
            </a:solidFill>
          </a:endParaRPr>
        </a:p>
      </dgm:t>
    </dgm:pt>
    <dgm:pt modelId="{BF4070AB-2840-4F1B-BE67-6C49E6123BCA}" type="parTrans" cxnId="{4CFDBE7F-5A89-4436-9085-F799613713B5}">
      <dgm:prSet/>
      <dgm:spPr/>
      <dgm:t>
        <a:bodyPr/>
        <a:lstStyle/>
        <a:p>
          <a:endParaRPr lang="ru-RU"/>
        </a:p>
      </dgm:t>
    </dgm:pt>
    <dgm:pt modelId="{260DBAE8-26E0-4DAA-BD3D-A810BB17FD51}" type="sibTrans" cxnId="{4CFDBE7F-5A89-4436-9085-F799613713B5}">
      <dgm:prSet/>
      <dgm:spPr/>
      <dgm:t>
        <a:bodyPr/>
        <a:lstStyle/>
        <a:p>
          <a:endParaRPr lang="ru-RU"/>
        </a:p>
      </dgm:t>
    </dgm:pt>
    <dgm:pt modelId="{F2DB4375-47C5-4BCF-BD98-05326DC69F0B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Чтение</a:t>
          </a:r>
          <a:endParaRPr lang="ru-RU" dirty="0"/>
        </a:p>
      </dgm:t>
    </dgm:pt>
    <dgm:pt modelId="{1184C5A2-CC3F-4844-A334-1BBBFB6B498F}" type="parTrans" cxnId="{76B84B9A-C162-4BE1-B363-D34AAB392A7F}">
      <dgm:prSet/>
      <dgm:spPr/>
      <dgm:t>
        <a:bodyPr/>
        <a:lstStyle/>
        <a:p>
          <a:endParaRPr lang="ru-RU"/>
        </a:p>
      </dgm:t>
    </dgm:pt>
    <dgm:pt modelId="{586C2184-1E7E-41A1-A980-F0B7AB7BB97B}" type="sibTrans" cxnId="{76B84B9A-C162-4BE1-B363-D34AAB392A7F}">
      <dgm:prSet/>
      <dgm:spPr/>
      <dgm:t>
        <a:bodyPr/>
        <a:lstStyle/>
        <a:p>
          <a:endParaRPr lang="ru-RU"/>
        </a:p>
      </dgm:t>
    </dgm:pt>
    <dgm:pt modelId="{17E7B2D8-05EB-42C2-85BD-D839EACB0337}">
      <dgm:prSet phldrT="[Текст]" phldr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A0F0C9FE-AB9E-455A-A570-3406886D62CF}" type="parTrans" cxnId="{0840FCA9-C587-4D1C-BC68-FB7FCE5F2DCB}">
      <dgm:prSet/>
      <dgm:spPr/>
      <dgm:t>
        <a:bodyPr/>
        <a:lstStyle/>
        <a:p>
          <a:endParaRPr lang="ru-RU"/>
        </a:p>
      </dgm:t>
    </dgm:pt>
    <dgm:pt modelId="{81563058-6645-411D-BD8E-32FFCB1DCE14}" type="sibTrans" cxnId="{0840FCA9-C587-4D1C-BC68-FB7FCE5F2DCB}">
      <dgm:prSet/>
      <dgm:spPr/>
      <dgm:t>
        <a:bodyPr/>
        <a:lstStyle/>
        <a:p>
          <a:endParaRPr lang="ru-RU"/>
        </a:p>
      </dgm:t>
    </dgm:pt>
    <dgm:pt modelId="{41176FC2-F8E8-4B19-AF9A-1781004837D8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mtClean="0"/>
            <a:t>Игровые упражнения</a:t>
          </a:r>
          <a:endParaRPr lang="ru-RU"/>
        </a:p>
      </dgm:t>
    </dgm:pt>
    <dgm:pt modelId="{4C232ADC-714B-4014-A4DB-49A31D8D6BB7}" type="parTrans" cxnId="{7848EF12-6CC2-4AB1-A58F-0179154837FE}">
      <dgm:prSet/>
      <dgm:spPr/>
      <dgm:t>
        <a:bodyPr/>
        <a:lstStyle/>
        <a:p>
          <a:endParaRPr lang="ru-RU"/>
        </a:p>
      </dgm:t>
    </dgm:pt>
    <dgm:pt modelId="{D74A7D01-4C86-4EE7-BB9F-067CF970BF93}" type="sibTrans" cxnId="{7848EF12-6CC2-4AB1-A58F-0179154837FE}">
      <dgm:prSet/>
      <dgm:spPr/>
      <dgm:t>
        <a:bodyPr/>
        <a:lstStyle/>
        <a:p>
          <a:endParaRPr lang="ru-RU"/>
        </a:p>
      </dgm:t>
    </dgm:pt>
    <dgm:pt modelId="{A455712A-C274-421E-9DA2-FC2D2EC464B0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Соревнования</a:t>
          </a:r>
          <a:endParaRPr lang="ru-RU" dirty="0"/>
        </a:p>
      </dgm:t>
    </dgm:pt>
    <dgm:pt modelId="{7700ED2D-F61D-4927-8032-DEAA98B2F389}" type="parTrans" cxnId="{342DE96F-5751-41D5-86C8-10FCD1A0F826}">
      <dgm:prSet/>
      <dgm:spPr/>
      <dgm:t>
        <a:bodyPr/>
        <a:lstStyle/>
        <a:p>
          <a:endParaRPr lang="ru-RU"/>
        </a:p>
      </dgm:t>
    </dgm:pt>
    <dgm:pt modelId="{7D68C2DD-AE63-4A61-BD7D-060B5D388C7C}" type="sibTrans" cxnId="{342DE96F-5751-41D5-86C8-10FCD1A0F826}">
      <dgm:prSet/>
      <dgm:spPr/>
      <dgm:t>
        <a:bodyPr/>
        <a:lstStyle/>
        <a:p>
          <a:endParaRPr lang="ru-RU"/>
        </a:p>
      </dgm:t>
    </dgm:pt>
    <dgm:pt modelId="{A12D05C1-4672-43D1-84B3-8F0F7927FA35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Утренняя гимнастика</a:t>
          </a:r>
          <a:endParaRPr lang="ru-RU" dirty="0"/>
        </a:p>
      </dgm:t>
    </dgm:pt>
    <dgm:pt modelId="{126C1412-9D8E-48D5-87D9-A53B3ACEEDCC}" type="parTrans" cxnId="{5DCC6DDF-8572-48ED-8D30-5FBFA5956736}">
      <dgm:prSet/>
      <dgm:spPr/>
      <dgm:t>
        <a:bodyPr/>
        <a:lstStyle/>
        <a:p>
          <a:endParaRPr lang="ru-RU"/>
        </a:p>
      </dgm:t>
    </dgm:pt>
    <dgm:pt modelId="{D03463D0-B217-4BF8-9F4F-6897957BF599}" type="sibTrans" cxnId="{5DCC6DDF-8572-48ED-8D30-5FBFA5956736}">
      <dgm:prSet/>
      <dgm:spPr/>
      <dgm:t>
        <a:bodyPr/>
        <a:lstStyle/>
        <a:p>
          <a:endParaRPr lang="ru-RU"/>
        </a:p>
      </dgm:t>
    </dgm:pt>
    <dgm:pt modelId="{ED1633F4-F860-4F20-8313-9BF43218EECF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mtClean="0"/>
            <a:t>Закаливание</a:t>
          </a:r>
          <a:endParaRPr lang="ru-RU"/>
        </a:p>
      </dgm:t>
    </dgm:pt>
    <dgm:pt modelId="{FBDD2E03-F457-4697-B722-6B1B5D8DFA63}" type="parTrans" cxnId="{E1C1413E-D413-4E4A-B1DC-5891AF3A53B3}">
      <dgm:prSet/>
      <dgm:spPr/>
      <dgm:t>
        <a:bodyPr/>
        <a:lstStyle/>
        <a:p>
          <a:endParaRPr lang="ru-RU"/>
        </a:p>
      </dgm:t>
    </dgm:pt>
    <dgm:pt modelId="{CAEDD6A4-858D-4986-93C7-96A02DEE25DA}" type="sibTrans" cxnId="{E1C1413E-D413-4E4A-B1DC-5891AF3A53B3}">
      <dgm:prSet/>
      <dgm:spPr/>
      <dgm:t>
        <a:bodyPr/>
        <a:lstStyle/>
        <a:p>
          <a:endParaRPr lang="ru-RU"/>
        </a:p>
      </dgm:t>
    </dgm:pt>
    <dgm:pt modelId="{6699B2F8-338E-4D1A-A949-72BC0950E1F5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mtClean="0"/>
            <a:t>Физкультурные занятия</a:t>
          </a:r>
          <a:endParaRPr lang="ru-RU"/>
        </a:p>
      </dgm:t>
    </dgm:pt>
    <dgm:pt modelId="{D7760DDE-63B8-4039-A49D-EE144ADDAE91}" type="parTrans" cxnId="{DE75DC3F-DD9D-4294-A2A0-A84BB65B8B65}">
      <dgm:prSet/>
      <dgm:spPr/>
      <dgm:t>
        <a:bodyPr/>
        <a:lstStyle/>
        <a:p>
          <a:endParaRPr lang="ru-RU"/>
        </a:p>
      </dgm:t>
    </dgm:pt>
    <dgm:pt modelId="{AB730088-E438-4633-81F5-9D01F212801C}" type="sibTrans" cxnId="{DE75DC3F-DD9D-4294-A2A0-A84BB65B8B65}">
      <dgm:prSet/>
      <dgm:spPr/>
      <dgm:t>
        <a:bodyPr/>
        <a:lstStyle/>
        <a:p>
          <a:endParaRPr lang="ru-RU"/>
        </a:p>
      </dgm:t>
    </dgm:pt>
    <dgm:pt modelId="{901C16CE-2495-48E5-9764-02847168424B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mtClean="0"/>
            <a:t>Физминутки</a:t>
          </a:r>
          <a:endParaRPr lang="ru-RU"/>
        </a:p>
      </dgm:t>
    </dgm:pt>
    <dgm:pt modelId="{4193C8C1-0E8D-4815-BD03-5303E5C46F7F}" type="parTrans" cxnId="{8CA74FD3-6E96-4488-9400-209098EA3A3A}">
      <dgm:prSet/>
      <dgm:spPr/>
      <dgm:t>
        <a:bodyPr/>
        <a:lstStyle/>
        <a:p>
          <a:endParaRPr lang="ru-RU"/>
        </a:p>
      </dgm:t>
    </dgm:pt>
    <dgm:pt modelId="{A9B0EE09-F446-45C3-AC4D-D5098227D28A}" type="sibTrans" cxnId="{8CA74FD3-6E96-4488-9400-209098EA3A3A}">
      <dgm:prSet/>
      <dgm:spPr/>
      <dgm:t>
        <a:bodyPr/>
        <a:lstStyle/>
        <a:p>
          <a:endParaRPr lang="ru-RU"/>
        </a:p>
      </dgm:t>
    </dgm:pt>
    <dgm:pt modelId="{90701146-60DA-4F41-AA45-CE89168D9B5D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mtClean="0"/>
            <a:t>Ритмическая гимнастика</a:t>
          </a:r>
          <a:endParaRPr lang="ru-RU"/>
        </a:p>
      </dgm:t>
    </dgm:pt>
    <dgm:pt modelId="{E4C68314-D598-4535-B83F-F118FDCEDE43}" type="parTrans" cxnId="{AD26880E-19CC-4B54-83AE-62815665F4CC}">
      <dgm:prSet/>
      <dgm:spPr/>
      <dgm:t>
        <a:bodyPr/>
        <a:lstStyle/>
        <a:p>
          <a:endParaRPr lang="ru-RU"/>
        </a:p>
      </dgm:t>
    </dgm:pt>
    <dgm:pt modelId="{A01A1DBB-D721-46B8-BBB2-FEC8615F6563}" type="sibTrans" cxnId="{AD26880E-19CC-4B54-83AE-62815665F4CC}">
      <dgm:prSet/>
      <dgm:spPr/>
      <dgm:t>
        <a:bodyPr/>
        <a:lstStyle/>
        <a:p>
          <a:endParaRPr lang="ru-RU"/>
        </a:p>
      </dgm:t>
    </dgm:pt>
    <dgm:pt modelId="{6ED2342F-C12E-4AAD-9398-34EB2E5C2C8E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mtClean="0"/>
            <a:t>Игры и упражнения под музыку</a:t>
          </a:r>
          <a:endParaRPr lang="ru-RU"/>
        </a:p>
      </dgm:t>
    </dgm:pt>
    <dgm:pt modelId="{D06834F5-64D2-48FD-A573-D248166F348C}" type="parTrans" cxnId="{8290B3EC-ABB7-4C91-824E-7AFDF18FF229}">
      <dgm:prSet/>
      <dgm:spPr/>
      <dgm:t>
        <a:bodyPr/>
        <a:lstStyle/>
        <a:p>
          <a:endParaRPr lang="ru-RU"/>
        </a:p>
      </dgm:t>
    </dgm:pt>
    <dgm:pt modelId="{47DD8193-8A7C-4DD8-8DD2-3552040842E9}" type="sibTrans" cxnId="{8290B3EC-ABB7-4C91-824E-7AFDF18FF229}">
      <dgm:prSet/>
      <dgm:spPr/>
      <dgm:t>
        <a:bodyPr/>
        <a:lstStyle/>
        <a:p>
          <a:endParaRPr lang="ru-RU"/>
        </a:p>
      </dgm:t>
    </dgm:pt>
    <dgm:pt modelId="{3EABF4AC-E7E4-4567-96C0-4AF53B2E0C0A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mtClean="0"/>
            <a:t>Речевые ситуации</a:t>
          </a:r>
          <a:endParaRPr lang="ru-RU"/>
        </a:p>
      </dgm:t>
    </dgm:pt>
    <dgm:pt modelId="{2B1CC131-7778-4C2F-AD95-A5F96C00E336}" type="parTrans" cxnId="{3998E9E5-8F20-4851-A9CB-9572686F2ABC}">
      <dgm:prSet/>
      <dgm:spPr/>
      <dgm:t>
        <a:bodyPr/>
        <a:lstStyle/>
        <a:p>
          <a:endParaRPr lang="ru-RU"/>
        </a:p>
      </dgm:t>
    </dgm:pt>
    <dgm:pt modelId="{0908AFB7-EA53-4BB3-B3AC-F7E556D5BF18}" type="sibTrans" cxnId="{3998E9E5-8F20-4851-A9CB-9572686F2ABC}">
      <dgm:prSet/>
      <dgm:spPr/>
      <dgm:t>
        <a:bodyPr/>
        <a:lstStyle/>
        <a:p>
          <a:endParaRPr lang="ru-RU"/>
        </a:p>
      </dgm:t>
    </dgm:pt>
    <dgm:pt modelId="{778A47AB-2AFA-4074-82E6-AB161D16DD4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mtClean="0"/>
            <a:t>Сюжетно-дидактические игры</a:t>
          </a:r>
          <a:endParaRPr lang="ru-RU"/>
        </a:p>
      </dgm:t>
    </dgm:pt>
    <dgm:pt modelId="{BABFC326-74BB-4A54-A476-A114013A608D}" type="parTrans" cxnId="{0A3C123C-DAC9-4389-AE48-B86E77468764}">
      <dgm:prSet/>
      <dgm:spPr/>
      <dgm:t>
        <a:bodyPr/>
        <a:lstStyle/>
        <a:p>
          <a:endParaRPr lang="ru-RU"/>
        </a:p>
      </dgm:t>
    </dgm:pt>
    <dgm:pt modelId="{5135ECA7-75BC-4866-86A4-42272C51BA31}" type="sibTrans" cxnId="{0A3C123C-DAC9-4389-AE48-B86E77468764}">
      <dgm:prSet/>
      <dgm:spPr/>
      <dgm:t>
        <a:bodyPr/>
        <a:lstStyle/>
        <a:p>
          <a:endParaRPr lang="ru-RU"/>
        </a:p>
      </dgm:t>
    </dgm:pt>
    <dgm:pt modelId="{C9FF5E80-FC45-4240-86EF-E8ED8784693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mtClean="0"/>
            <a:t>Игры-диалоги</a:t>
          </a:r>
          <a:endParaRPr lang="ru-RU"/>
        </a:p>
      </dgm:t>
    </dgm:pt>
    <dgm:pt modelId="{C46003AE-ABF5-449B-92FA-04992DD20E29}" type="parTrans" cxnId="{6C7C5807-DCF4-48DF-870C-016897B75DD8}">
      <dgm:prSet/>
      <dgm:spPr/>
      <dgm:t>
        <a:bodyPr/>
        <a:lstStyle/>
        <a:p>
          <a:endParaRPr lang="ru-RU"/>
        </a:p>
      </dgm:t>
    </dgm:pt>
    <dgm:pt modelId="{9D2971AA-FFB1-403F-9233-120ABEC37A13}" type="sibTrans" cxnId="{6C7C5807-DCF4-48DF-870C-016897B75DD8}">
      <dgm:prSet/>
      <dgm:spPr/>
      <dgm:t>
        <a:bodyPr/>
        <a:lstStyle/>
        <a:p>
          <a:endParaRPr lang="ru-RU"/>
        </a:p>
      </dgm:t>
    </dgm:pt>
    <dgm:pt modelId="{12D99514-C7E1-47E1-AC21-52E5AACCD76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Ситуативные разговоры</a:t>
          </a:r>
          <a:endParaRPr lang="ru-RU" dirty="0"/>
        </a:p>
      </dgm:t>
    </dgm:pt>
    <dgm:pt modelId="{1FBBCB43-6E38-4B15-84E4-208E784745C2}" type="parTrans" cxnId="{3877DB9C-178D-49C8-AF84-57A005FCEC24}">
      <dgm:prSet/>
      <dgm:spPr/>
      <dgm:t>
        <a:bodyPr/>
        <a:lstStyle/>
        <a:p>
          <a:endParaRPr lang="ru-RU"/>
        </a:p>
      </dgm:t>
    </dgm:pt>
    <dgm:pt modelId="{FAEDC881-C021-4B29-B86F-97C204189E1B}" type="sibTrans" cxnId="{3877DB9C-178D-49C8-AF84-57A005FCEC24}">
      <dgm:prSet/>
      <dgm:spPr/>
      <dgm:t>
        <a:bodyPr/>
        <a:lstStyle/>
        <a:p>
          <a:endParaRPr lang="ru-RU"/>
        </a:p>
      </dgm:t>
    </dgm:pt>
    <dgm:pt modelId="{EF8B61EE-C635-44E6-A136-C579E0C2E42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Обсуждение произведений разного характера</a:t>
          </a:r>
          <a:endParaRPr lang="ru-RU" dirty="0"/>
        </a:p>
      </dgm:t>
    </dgm:pt>
    <dgm:pt modelId="{16974141-A972-4558-A16E-7CC0A690D17C}" type="parTrans" cxnId="{2DF4FB4D-5324-41DC-B990-13C8BE622834}">
      <dgm:prSet/>
      <dgm:spPr/>
      <dgm:t>
        <a:bodyPr/>
        <a:lstStyle/>
        <a:p>
          <a:endParaRPr lang="ru-RU"/>
        </a:p>
      </dgm:t>
    </dgm:pt>
    <dgm:pt modelId="{725E7B14-0B38-482D-8208-DB6FD6887E15}" type="sibTrans" cxnId="{2DF4FB4D-5324-41DC-B990-13C8BE622834}">
      <dgm:prSet/>
      <dgm:spPr/>
      <dgm:t>
        <a:bodyPr/>
        <a:lstStyle/>
        <a:p>
          <a:endParaRPr lang="ru-RU"/>
        </a:p>
      </dgm:t>
    </dgm:pt>
    <dgm:pt modelId="{62B35604-A464-4132-88FF-C9BEE89872A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Рассматривание иллюстрированных книг</a:t>
          </a:r>
          <a:endParaRPr lang="ru-RU" dirty="0"/>
        </a:p>
      </dgm:t>
    </dgm:pt>
    <dgm:pt modelId="{8EE173CC-B7CD-49D8-97BE-F648D9C03F89}" type="parTrans" cxnId="{0A3B0511-383A-4532-AEF6-75D67033BAB6}">
      <dgm:prSet/>
      <dgm:spPr/>
      <dgm:t>
        <a:bodyPr/>
        <a:lstStyle/>
        <a:p>
          <a:endParaRPr lang="ru-RU"/>
        </a:p>
      </dgm:t>
    </dgm:pt>
    <dgm:pt modelId="{F5642C28-70DB-4838-B668-6A0C0BD69887}" type="sibTrans" cxnId="{0A3B0511-383A-4532-AEF6-75D67033BAB6}">
      <dgm:prSet/>
      <dgm:spPr/>
      <dgm:t>
        <a:bodyPr/>
        <a:lstStyle/>
        <a:p>
          <a:endParaRPr lang="ru-RU"/>
        </a:p>
      </dgm:t>
    </dgm:pt>
    <dgm:pt modelId="{EE4346E1-A518-4F12-A877-4A71D122AE9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Разучивание стихов</a:t>
          </a:r>
          <a:endParaRPr lang="ru-RU" dirty="0"/>
        </a:p>
      </dgm:t>
    </dgm:pt>
    <dgm:pt modelId="{07DA40EE-588B-46ED-87B4-CC7587E4762D}" type="parTrans" cxnId="{8BEBC93F-CEA5-48BB-9A75-CE2E25223698}">
      <dgm:prSet/>
      <dgm:spPr/>
      <dgm:t>
        <a:bodyPr/>
        <a:lstStyle/>
        <a:p>
          <a:endParaRPr lang="ru-RU"/>
        </a:p>
      </dgm:t>
    </dgm:pt>
    <dgm:pt modelId="{84B16CBD-5484-4E24-B4EA-B9FBFA9B4F54}" type="sibTrans" cxnId="{8BEBC93F-CEA5-48BB-9A75-CE2E25223698}">
      <dgm:prSet/>
      <dgm:spPr/>
      <dgm:t>
        <a:bodyPr/>
        <a:lstStyle/>
        <a:p>
          <a:endParaRPr lang="ru-RU"/>
        </a:p>
      </dgm:t>
    </dgm:pt>
    <dgm:pt modelId="{7B589C43-6476-480A-8F52-EBF2AF98A506}" type="pres">
      <dgm:prSet presAssocID="{000758EB-75FE-4F1C-9CDE-8FB5A1FC3E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576E4B-D098-445B-9B99-308F17FAEB78}" type="pres">
      <dgm:prSet presAssocID="{85109173-6DFA-411E-BDAA-03F494CE0C95}" presName="composite" presStyleCnt="0"/>
      <dgm:spPr/>
    </dgm:pt>
    <dgm:pt modelId="{9504F9B3-55F9-4931-AC0C-3B3266642848}" type="pres">
      <dgm:prSet presAssocID="{85109173-6DFA-411E-BDAA-03F494CE0C9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F8219-5DFB-4EDE-9D5B-C4497D006701}" type="pres">
      <dgm:prSet presAssocID="{85109173-6DFA-411E-BDAA-03F494CE0C9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3CA96-7C70-4999-8521-E441FBA67A88}" type="pres">
      <dgm:prSet presAssocID="{25451C0D-699B-4231-B87B-37D3CE30B23D}" presName="space" presStyleCnt="0"/>
      <dgm:spPr/>
    </dgm:pt>
    <dgm:pt modelId="{D1674625-91F9-4C11-AA58-0DEB33FD006B}" type="pres">
      <dgm:prSet presAssocID="{DE2841B6-BC34-4F51-882E-BCD3E36C6E96}" presName="composite" presStyleCnt="0"/>
      <dgm:spPr/>
    </dgm:pt>
    <dgm:pt modelId="{07981684-8A55-499C-8A53-0C22C711BC34}" type="pres">
      <dgm:prSet presAssocID="{DE2841B6-BC34-4F51-882E-BCD3E36C6E96}" presName="parTx" presStyleLbl="alignNode1" presStyleIdx="1" presStyleCnt="3" custScaleX="102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28D43-41B7-4B69-80BC-896C951D92F8}" type="pres">
      <dgm:prSet presAssocID="{DE2841B6-BC34-4F51-882E-BCD3E36C6E96}" presName="desTx" presStyleLbl="alignAccFollowNode1" presStyleIdx="1" presStyleCnt="3" custScaleX="103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FB085-9400-47E5-9FBF-87FE84FFCE71}" type="pres">
      <dgm:prSet presAssocID="{33F8EF10-AF28-4167-9FDF-CC88890E0831}" presName="space" presStyleCnt="0"/>
      <dgm:spPr/>
    </dgm:pt>
    <dgm:pt modelId="{E0C2A04A-CDF1-4D8E-9D90-1AE7ECB33E2B}" type="pres">
      <dgm:prSet presAssocID="{BB6CB9E2-465A-4937-888D-35F8D51472C0}" presName="composite" presStyleCnt="0"/>
      <dgm:spPr/>
    </dgm:pt>
    <dgm:pt modelId="{5CB63E0A-6135-4DE9-BDB7-F7600DB25DB1}" type="pres">
      <dgm:prSet presAssocID="{BB6CB9E2-465A-4937-888D-35F8D51472C0}" presName="parTx" presStyleLbl="alignNode1" presStyleIdx="2" presStyleCnt="3" custScaleX="1089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A3486-2BD2-4CD4-A11C-880E1F2D3E0B}" type="pres">
      <dgm:prSet presAssocID="{BB6CB9E2-465A-4937-888D-35F8D51472C0}" presName="desTx" presStyleLbl="alignAccFollowNode1" presStyleIdx="2" presStyleCnt="3" custScaleX="107023" custLinFactNeighborX="-2604" custLinFactNeighborY="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C1413E-D413-4E4A-B1DC-5891AF3A53B3}" srcId="{85109173-6DFA-411E-BDAA-03F494CE0C95}" destId="{ED1633F4-F860-4F20-8313-9BF43218EECF}" srcOrd="4" destOrd="0" parTransId="{FBDD2E03-F457-4697-B722-6B1B5D8DFA63}" sibTransId="{CAEDD6A4-858D-4986-93C7-96A02DEE25DA}"/>
    <dgm:cxn modelId="{7A12EF60-39F8-436F-BC80-F14C23EEDF62}" type="presOf" srcId="{F2DB4375-47C5-4BCF-BD98-05326DC69F0B}" destId="{330A3486-2BD2-4CD4-A11C-880E1F2D3E0B}" srcOrd="0" destOrd="0" presId="urn:microsoft.com/office/officeart/2005/8/layout/hList1"/>
    <dgm:cxn modelId="{4844AADA-CBA1-4A4A-9F58-A7C5C3994784}" type="presOf" srcId="{3EABF4AC-E7E4-4567-96C0-4AF53B2E0C0A}" destId="{D3528D43-41B7-4B69-80BC-896C951D92F8}" srcOrd="0" destOrd="1" presId="urn:microsoft.com/office/officeart/2005/8/layout/hList1"/>
    <dgm:cxn modelId="{8290B3EC-ABB7-4C91-824E-7AFDF18FF229}" srcId="{85109173-6DFA-411E-BDAA-03F494CE0C95}" destId="{6ED2342F-C12E-4AAD-9398-34EB2E5C2C8E}" srcOrd="8" destOrd="0" parTransId="{D06834F5-64D2-48FD-A573-D248166F348C}" sibTransId="{47DD8193-8A7C-4DD8-8DD2-3552040842E9}"/>
    <dgm:cxn modelId="{25B28BBF-83B2-42CF-840C-7930047E3D9E}" type="presOf" srcId="{000758EB-75FE-4F1C-9CDE-8FB5A1FC3EA7}" destId="{7B589C43-6476-480A-8F52-EBF2AF98A506}" srcOrd="0" destOrd="0" presId="urn:microsoft.com/office/officeart/2005/8/layout/hList1"/>
    <dgm:cxn modelId="{F9EFEC04-FDBA-493A-88A6-3112042A204B}" type="presOf" srcId="{EE4346E1-A518-4F12-A877-4A71D122AE98}" destId="{330A3486-2BD2-4CD4-A11C-880E1F2D3E0B}" srcOrd="0" destOrd="3" presId="urn:microsoft.com/office/officeart/2005/8/layout/hList1"/>
    <dgm:cxn modelId="{97035CEF-5DED-4547-ABCB-4223C71A43A4}" srcId="{DE2841B6-BC34-4F51-882E-BCD3E36C6E96}" destId="{2AA15ADE-8FC7-43B6-93F0-EBB9555CA574}" srcOrd="5" destOrd="0" parTransId="{D249D87F-1214-4DE0-8459-871CE961F830}" sibTransId="{CE74998E-25CC-4209-BEB4-5DCDE30A442E}"/>
    <dgm:cxn modelId="{EF329E33-B7D1-4CD9-9B68-DDD38DB54C58}" type="presOf" srcId="{778A47AB-2AFA-4074-82E6-AB161D16DD48}" destId="{D3528D43-41B7-4B69-80BC-896C951D92F8}" srcOrd="0" destOrd="2" presId="urn:microsoft.com/office/officeart/2005/8/layout/hList1"/>
    <dgm:cxn modelId="{3998E9E5-8F20-4851-A9CB-9572686F2ABC}" srcId="{DE2841B6-BC34-4F51-882E-BCD3E36C6E96}" destId="{3EABF4AC-E7E4-4567-96C0-4AF53B2E0C0A}" srcOrd="1" destOrd="0" parTransId="{2B1CC131-7778-4C2F-AD95-A5F96C00E336}" sibTransId="{0908AFB7-EA53-4BB3-B3AC-F7E556D5BF18}"/>
    <dgm:cxn modelId="{1480C706-FE81-4FC8-86B9-B3F4BC618D24}" type="presOf" srcId="{A455712A-C274-421E-9DA2-FC2D2EC464B0}" destId="{0FCF8219-5DFB-4EDE-9D5B-C4497D006701}" srcOrd="0" destOrd="2" presId="urn:microsoft.com/office/officeart/2005/8/layout/hList1"/>
    <dgm:cxn modelId="{E60A6A79-3078-4F02-B8AE-2A2E16A75E4D}" type="presOf" srcId="{EF8B61EE-C635-44E6-A136-C579E0C2E424}" destId="{330A3486-2BD2-4CD4-A11C-880E1F2D3E0B}" srcOrd="0" destOrd="1" presId="urn:microsoft.com/office/officeart/2005/8/layout/hList1"/>
    <dgm:cxn modelId="{3CB12ACA-EC0A-41C4-AE9A-7B96D290F83B}" type="presOf" srcId="{8192F987-36F9-4745-9139-1F62DC5A2ACE}" destId="{0FCF8219-5DFB-4EDE-9D5B-C4497D006701}" srcOrd="0" destOrd="9" presId="urn:microsoft.com/office/officeart/2005/8/layout/hList1"/>
    <dgm:cxn modelId="{07F0682B-BF75-4A76-AFDD-DCA1C7C19DA8}" type="presOf" srcId="{2AA15ADE-8FC7-43B6-93F0-EBB9555CA574}" destId="{D3528D43-41B7-4B69-80BC-896C951D92F8}" srcOrd="0" destOrd="5" presId="urn:microsoft.com/office/officeart/2005/8/layout/hList1"/>
    <dgm:cxn modelId="{ACA982CA-7349-43C2-B791-4E29D2E66AA2}" type="presOf" srcId="{ED1633F4-F860-4F20-8313-9BF43218EECF}" destId="{0FCF8219-5DFB-4EDE-9D5B-C4497D006701}" srcOrd="0" destOrd="4" presId="urn:microsoft.com/office/officeart/2005/8/layout/hList1"/>
    <dgm:cxn modelId="{2DF4FB4D-5324-41DC-B990-13C8BE622834}" srcId="{BB6CB9E2-465A-4937-888D-35F8D51472C0}" destId="{EF8B61EE-C635-44E6-A136-C579E0C2E424}" srcOrd="1" destOrd="0" parTransId="{16974141-A972-4558-A16E-7CC0A690D17C}" sibTransId="{725E7B14-0B38-482D-8208-DB6FD6887E15}"/>
    <dgm:cxn modelId="{FE2D5BA0-B9A4-47A9-A148-176EA9D28242}" type="presOf" srcId="{BB6CB9E2-465A-4937-888D-35F8D51472C0}" destId="{5CB63E0A-6135-4DE9-BDB7-F7600DB25DB1}" srcOrd="0" destOrd="0" presId="urn:microsoft.com/office/officeart/2005/8/layout/hList1"/>
    <dgm:cxn modelId="{0F418779-A28B-4078-8AAE-E3A525C09054}" type="presOf" srcId="{12D99514-C7E1-47E1-AC21-52E5AACCD76D}" destId="{D3528D43-41B7-4B69-80BC-896C951D92F8}" srcOrd="0" destOrd="4" presId="urn:microsoft.com/office/officeart/2005/8/layout/hList1"/>
    <dgm:cxn modelId="{E66BE834-ADCC-4744-A635-3B5169749C1F}" type="presOf" srcId="{DE2841B6-BC34-4F51-882E-BCD3E36C6E96}" destId="{07981684-8A55-499C-8A53-0C22C711BC34}" srcOrd="0" destOrd="0" presId="urn:microsoft.com/office/officeart/2005/8/layout/hList1"/>
    <dgm:cxn modelId="{C6F4C0D6-8122-4848-9321-13DC027D19DE}" type="presOf" srcId="{6ED2342F-C12E-4AAD-9398-34EB2E5C2C8E}" destId="{0FCF8219-5DFB-4EDE-9D5B-C4497D006701}" srcOrd="0" destOrd="8" presId="urn:microsoft.com/office/officeart/2005/8/layout/hList1"/>
    <dgm:cxn modelId="{90BCD6E5-CC85-4344-AB51-D03B0658E175}" type="presOf" srcId="{6699B2F8-338E-4D1A-A949-72BC0950E1F5}" destId="{0FCF8219-5DFB-4EDE-9D5B-C4497D006701}" srcOrd="0" destOrd="5" presId="urn:microsoft.com/office/officeart/2005/8/layout/hList1"/>
    <dgm:cxn modelId="{99335BF0-9BC8-42EA-9B42-7A6144F30D7C}" srcId="{85109173-6DFA-411E-BDAA-03F494CE0C95}" destId="{0D715B10-BE9A-4A44-8552-2848D05233B3}" srcOrd="0" destOrd="0" parTransId="{EC7D19EB-A59B-4DD4-A78E-78CD3C051A73}" sibTransId="{EC3A2ED4-9F9A-4B43-9E2C-1CAB516683C0}"/>
    <dgm:cxn modelId="{76B84B9A-C162-4BE1-B363-D34AAB392A7F}" srcId="{BB6CB9E2-465A-4937-888D-35F8D51472C0}" destId="{F2DB4375-47C5-4BCF-BD98-05326DC69F0B}" srcOrd="0" destOrd="0" parTransId="{1184C5A2-CC3F-4844-A334-1BBBFB6B498F}" sibTransId="{586C2184-1E7E-41A1-A980-F0B7AB7BB97B}"/>
    <dgm:cxn modelId="{765B9C28-2016-4383-B1D5-A4193E95032F}" type="presOf" srcId="{62B35604-A464-4132-88FF-C9BEE89872A5}" destId="{330A3486-2BD2-4CD4-A11C-880E1F2D3E0B}" srcOrd="0" destOrd="2" presId="urn:microsoft.com/office/officeart/2005/8/layout/hList1"/>
    <dgm:cxn modelId="{A94352BF-8854-4627-942B-31C767E0CFA8}" srcId="{000758EB-75FE-4F1C-9CDE-8FB5A1FC3EA7}" destId="{85109173-6DFA-411E-BDAA-03F494CE0C95}" srcOrd="0" destOrd="0" parTransId="{BBDEC7D8-0E7F-45D7-BD83-52ACB7722890}" sibTransId="{25451C0D-699B-4231-B87B-37D3CE30B23D}"/>
    <dgm:cxn modelId="{DE75DC3F-DD9D-4294-A2A0-A84BB65B8B65}" srcId="{85109173-6DFA-411E-BDAA-03F494CE0C95}" destId="{6699B2F8-338E-4D1A-A949-72BC0950E1F5}" srcOrd="5" destOrd="0" parTransId="{D7760DDE-63B8-4039-A49D-EE144ADDAE91}" sibTransId="{AB730088-E438-4633-81F5-9D01F212801C}"/>
    <dgm:cxn modelId="{D7AAAC82-85BE-4B33-99CF-C60E8E33362E}" type="presOf" srcId="{A12D05C1-4672-43D1-84B3-8F0F7927FA35}" destId="{0FCF8219-5DFB-4EDE-9D5B-C4497D006701}" srcOrd="0" destOrd="3" presId="urn:microsoft.com/office/officeart/2005/8/layout/hList1"/>
    <dgm:cxn modelId="{AD26880E-19CC-4B54-83AE-62815665F4CC}" srcId="{85109173-6DFA-411E-BDAA-03F494CE0C95}" destId="{90701146-60DA-4F41-AA45-CE89168D9B5D}" srcOrd="7" destOrd="0" parTransId="{E4C68314-D598-4535-B83F-F118FDCEDE43}" sibTransId="{A01A1DBB-D721-46B8-BBB2-FEC8615F6563}"/>
    <dgm:cxn modelId="{8CA74FD3-6E96-4488-9400-209098EA3A3A}" srcId="{85109173-6DFA-411E-BDAA-03F494CE0C95}" destId="{901C16CE-2495-48E5-9764-02847168424B}" srcOrd="6" destOrd="0" parTransId="{4193C8C1-0E8D-4815-BD03-5303E5C46F7F}" sibTransId="{A9B0EE09-F446-45C3-AC4D-D5098227D28A}"/>
    <dgm:cxn modelId="{21CE2397-25A5-4369-8E16-706EAF4DFCD1}" type="presOf" srcId="{85109173-6DFA-411E-BDAA-03F494CE0C95}" destId="{9504F9B3-55F9-4931-AC0C-3B3266642848}" srcOrd="0" destOrd="0" presId="urn:microsoft.com/office/officeart/2005/8/layout/hList1"/>
    <dgm:cxn modelId="{97105B66-D6A5-4C7B-943B-A51387EDB683}" type="presOf" srcId="{67B06ED9-944C-4CA6-BEAC-942DBD9387C8}" destId="{D3528D43-41B7-4B69-80BC-896C951D92F8}" srcOrd="0" destOrd="0" presId="urn:microsoft.com/office/officeart/2005/8/layout/hList1"/>
    <dgm:cxn modelId="{7848EF12-6CC2-4AB1-A58F-0179154837FE}" srcId="{85109173-6DFA-411E-BDAA-03F494CE0C95}" destId="{41176FC2-F8E8-4B19-AF9A-1781004837D8}" srcOrd="1" destOrd="0" parTransId="{4C232ADC-714B-4014-A4DB-49A31D8D6BB7}" sibTransId="{D74A7D01-4C86-4EE7-BB9F-067CF970BF93}"/>
    <dgm:cxn modelId="{6C7C5807-DCF4-48DF-870C-016897B75DD8}" srcId="{DE2841B6-BC34-4F51-882E-BCD3E36C6E96}" destId="{C9FF5E80-FC45-4240-86EF-E8ED8784693B}" srcOrd="3" destOrd="0" parTransId="{C46003AE-ABF5-449B-92FA-04992DD20E29}" sibTransId="{9D2971AA-FFB1-403F-9233-120ABEC37A13}"/>
    <dgm:cxn modelId="{54E9B397-A089-4FD4-BD93-5F4C10725725}" srcId="{DE2841B6-BC34-4F51-882E-BCD3E36C6E96}" destId="{67B06ED9-944C-4CA6-BEAC-942DBD9387C8}" srcOrd="0" destOrd="0" parTransId="{67B9DC20-922D-4A18-86EE-FEDCE665541B}" sibTransId="{08651687-39BD-45DC-83A8-FAA59A93D56F}"/>
    <dgm:cxn modelId="{4BC4073E-EB63-4D8E-B575-843313BA8863}" srcId="{000758EB-75FE-4F1C-9CDE-8FB5A1FC3EA7}" destId="{DE2841B6-BC34-4F51-882E-BCD3E36C6E96}" srcOrd="1" destOrd="0" parTransId="{8DE22A75-58C3-48AB-A139-E8EF9599B579}" sibTransId="{33F8EF10-AF28-4167-9FDF-CC88890E0831}"/>
    <dgm:cxn modelId="{A55DE4F1-F9C9-46D3-B17E-764606B6819C}" type="presOf" srcId="{17E7B2D8-05EB-42C2-85BD-D839EACB0337}" destId="{330A3486-2BD2-4CD4-A11C-880E1F2D3E0B}" srcOrd="0" destOrd="4" presId="urn:microsoft.com/office/officeart/2005/8/layout/hList1"/>
    <dgm:cxn modelId="{B91380A7-99AC-43DE-9E91-7D60541B3068}" srcId="{85109173-6DFA-411E-BDAA-03F494CE0C95}" destId="{8192F987-36F9-4745-9139-1F62DC5A2ACE}" srcOrd="9" destOrd="0" parTransId="{4954E9ED-621B-4F42-972F-A69BD846E80E}" sibTransId="{3FA078A9-C950-4570-99D6-222FC3E3EB07}"/>
    <dgm:cxn modelId="{342DE96F-5751-41D5-86C8-10FCD1A0F826}" srcId="{85109173-6DFA-411E-BDAA-03F494CE0C95}" destId="{A455712A-C274-421E-9DA2-FC2D2EC464B0}" srcOrd="2" destOrd="0" parTransId="{7700ED2D-F61D-4927-8032-DEAA98B2F389}" sibTransId="{7D68C2DD-AE63-4A61-BD7D-060B5D388C7C}"/>
    <dgm:cxn modelId="{0A3C123C-DAC9-4389-AE48-B86E77468764}" srcId="{DE2841B6-BC34-4F51-882E-BCD3E36C6E96}" destId="{778A47AB-2AFA-4074-82E6-AB161D16DD48}" srcOrd="2" destOrd="0" parTransId="{BABFC326-74BB-4A54-A476-A114013A608D}" sibTransId="{5135ECA7-75BC-4866-86A4-42272C51BA31}"/>
    <dgm:cxn modelId="{5242F7B1-F936-4521-A971-F97EB82BADFE}" type="presOf" srcId="{C9FF5E80-FC45-4240-86EF-E8ED8784693B}" destId="{D3528D43-41B7-4B69-80BC-896C951D92F8}" srcOrd="0" destOrd="3" presId="urn:microsoft.com/office/officeart/2005/8/layout/hList1"/>
    <dgm:cxn modelId="{3877DB9C-178D-49C8-AF84-57A005FCEC24}" srcId="{DE2841B6-BC34-4F51-882E-BCD3E36C6E96}" destId="{12D99514-C7E1-47E1-AC21-52E5AACCD76D}" srcOrd="4" destOrd="0" parTransId="{1FBBCB43-6E38-4B15-84E4-208E784745C2}" sibTransId="{FAEDC881-C021-4B29-B86F-97C204189E1B}"/>
    <dgm:cxn modelId="{8BEBC93F-CEA5-48BB-9A75-CE2E25223698}" srcId="{BB6CB9E2-465A-4937-888D-35F8D51472C0}" destId="{EE4346E1-A518-4F12-A877-4A71D122AE98}" srcOrd="3" destOrd="0" parTransId="{07DA40EE-588B-46ED-87B4-CC7587E4762D}" sibTransId="{84B16CBD-5484-4E24-B4EA-B9FBFA9B4F54}"/>
    <dgm:cxn modelId="{379A6AC0-B390-4A2D-A943-C3EF71A1A773}" type="presOf" srcId="{90701146-60DA-4F41-AA45-CE89168D9B5D}" destId="{0FCF8219-5DFB-4EDE-9D5B-C4497D006701}" srcOrd="0" destOrd="7" presId="urn:microsoft.com/office/officeart/2005/8/layout/hList1"/>
    <dgm:cxn modelId="{4CFDBE7F-5A89-4436-9085-F799613713B5}" srcId="{000758EB-75FE-4F1C-9CDE-8FB5A1FC3EA7}" destId="{BB6CB9E2-465A-4937-888D-35F8D51472C0}" srcOrd="2" destOrd="0" parTransId="{BF4070AB-2840-4F1B-BE67-6C49E6123BCA}" sibTransId="{260DBAE8-26E0-4DAA-BD3D-A810BB17FD51}"/>
    <dgm:cxn modelId="{0A3B0511-383A-4532-AEF6-75D67033BAB6}" srcId="{BB6CB9E2-465A-4937-888D-35F8D51472C0}" destId="{62B35604-A464-4132-88FF-C9BEE89872A5}" srcOrd="2" destOrd="0" parTransId="{8EE173CC-B7CD-49D8-97BE-F648D9C03F89}" sibTransId="{F5642C28-70DB-4838-B668-6A0C0BD69887}"/>
    <dgm:cxn modelId="{0840FCA9-C587-4D1C-BC68-FB7FCE5F2DCB}" srcId="{BB6CB9E2-465A-4937-888D-35F8D51472C0}" destId="{17E7B2D8-05EB-42C2-85BD-D839EACB0337}" srcOrd="4" destOrd="0" parTransId="{A0F0C9FE-AB9E-455A-A570-3406886D62CF}" sibTransId="{81563058-6645-411D-BD8E-32FFCB1DCE14}"/>
    <dgm:cxn modelId="{85FAF18F-7CEC-468E-846E-233E0EB843CD}" type="presOf" srcId="{41176FC2-F8E8-4B19-AF9A-1781004837D8}" destId="{0FCF8219-5DFB-4EDE-9D5B-C4497D006701}" srcOrd="0" destOrd="1" presId="urn:microsoft.com/office/officeart/2005/8/layout/hList1"/>
    <dgm:cxn modelId="{00648322-70C6-48F6-883C-C6315CC48297}" type="presOf" srcId="{901C16CE-2495-48E5-9764-02847168424B}" destId="{0FCF8219-5DFB-4EDE-9D5B-C4497D006701}" srcOrd="0" destOrd="6" presId="urn:microsoft.com/office/officeart/2005/8/layout/hList1"/>
    <dgm:cxn modelId="{5DCC6DDF-8572-48ED-8D30-5FBFA5956736}" srcId="{85109173-6DFA-411E-BDAA-03F494CE0C95}" destId="{A12D05C1-4672-43D1-84B3-8F0F7927FA35}" srcOrd="3" destOrd="0" parTransId="{126C1412-9D8E-48D5-87D9-A53B3ACEEDCC}" sibTransId="{D03463D0-B217-4BF8-9F4F-6897957BF599}"/>
    <dgm:cxn modelId="{FB73B83C-3D04-4FC6-80DD-3EA63B56B0D1}" type="presOf" srcId="{0D715B10-BE9A-4A44-8552-2848D05233B3}" destId="{0FCF8219-5DFB-4EDE-9D5B-C4497D006701}" srcOrd="0" destOrd="0" presId="urn:microsoft.com/office/officeart/2005/8/layout/hList1"/>
    <dgm:cxn modelId="{221B50FA-1780-4FBF-8B09-AE833677280B}" type="presParOf" srcId="{7B589C43-6476-480A-8F52-EBF2AF98A506}" destId="{09576E4B-D098-445B-9B99-308F17FAEB78}" srcOrd="0" destOrd="0" presId="urn:microsoft.com/office/officeart/2005/8/layout/hList1"/>
    <dgm:cxn modelId="{F5C1EBA0-315E-4D4D-8217-AC1A352B1F84}" type="presParOf" srcId="{09576E4B-D098-445B-9B99-308F17FAEB78}" destId="{9504F9B3-55F9-4931-AC0C-3B3266642848}" srcOrd="0" destOrd="0" presId="urn:microsoft.com/office/officeart/2005/8/layout/hList1"/>
    <dgm:cxn modelId="{C706EAC8-0343-4197-8CD4-4D934D85D5DD}" type="presParOf" srcId="{09576E4B-D098-445B-9B99-308F17FAEB78}" destId="{0FCF8219-5DFB-4EDE-9D5B-C4497D006701}" srcOrd="1" destOrd="0" presId="urn:microsoft.com/office/officeart/2005/8/layout/hList1"/>
    <dgm:cxn modelId="{CD0ABFFC-738A-4FFD-ABEE-BDEC49E50BE9}" type="presParOf" srcId="{7B589C43-6476-480A-8F52-EBF2AF98A506}" destId="{DEB3CA96-7C70-4999-8521-E441FBA67A88}" srcOrd="1" destOrd="0" presId="urn:microsoft.com/office/officeart/2005/8/layout/hList1"/>
    <dgm:cxn modelId="{486EDD91-E53B-44DE-B5B6-7F295D88C89C}" type="presParOf" srcId="{7B589C43-6476-480A-8F52-EBF2AF98A506}" destId="{D1674625-91F9-4C11-AA58-0DEB33FD006B}" srcOrd="2" destOrd="0" presId="urn:microsoft.com/office/officeart/2005/8/layout/hList1"/>
    <dgm:cxn modelId="{F18C5DAC-5925-458C-B8F9-B852F2BD9F00}" type="presParOf" srcId="{D1674625-91F9-4C11-AA58-0DEB33FD006B}" destId="{07981684-8A55-499C-8A53-0C22C711BC34}" srcOrd="0" destOrd="0" presId="urn:microsoft.com/office/officeart/2005/8/layout/hList1"/>
    <dgm:cxn modelId="{6E6FF369-AAD9-45C3-B217-DC69E358B99D}" type="presParOf" srcId="{D1674625-91F9-4C11-AA58-0DEB33FD006B}" destId="{D3528D43-41B7-4B69-80BC-896C951D92F8}" srcOrd="1" destOrd="0" presId="urn:microsoft.com/office/officeart/2005/8/layout/hList1"/>
    <dgm:cxn modelId="{48A252F0-3A95-48BC-AFE3-787F48BBCB9B}" type="presParOf" srcId="{7B589C43-6476-480A-8F52-EBF2AF98A506}" destId="{F4FFB085-9400-47E5-9FBF-87FE84FFCE71}" srcOrd="3" destOrd="0" presId="urn:microsoft.com/office/officeart/2005/8/layout/hList1"/>
    <dgm:cxn modelId="{792EAA6C-E5B4-47E3-8341-DD140DE863C4}" type="presParOf" srcId="{7B589C43-6476-480A-8F52-EBF2AF98A506}" destId="{E0C2A04A-CDF1-4D8E-9D90-1AE7ECB33E2B}" srcOrd="4" destOrd="0" presId="urn:microsoft.com/office/officeart/2005/8/layout/hList1"/>
    <dgm:cxn modelId="{F7DFCBA3-BC32-4465-AEE5-6245004B9A54}" type="presParOf" srcId="{E0C2A04A-CDF1-4D8E-9D90-1AE7ECB33E2B}" destId="{5CB63E0A-6135-4DE9-BDB7-F7600DB25DB1}" srcOrd="0" destOrd="0" presId="urn:microsoft.com/office/officeart/2005/8/layout/hList1"/>
    <dgm:cxn modelId="{EED78652-31F3-4BB8-ABC8-2FB95F1E6894}" type="presParOf" srcId="{E0C2A04A-CDF1-4D8E-9D90-1AE7ECB33E2B}" destId="{330A3486-2BD2-4CD4-A11C-880E1F2D3E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D6AADA-F390-4D69-A98C-9D29196F03F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4B213F-C01C-4F49-B1F2-D90C926EAD65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</a:rPr>
            <a:t>музыка</a:t>
          </a:r>
          <a:endParaRPr lang="ru-RU" sz="1600" dirty="0">
            <a:solidFill>
              <a:srgbClr val="C00000"/>
            </a:solidFill>
          </a:endParaRPr>
        </a:p>
      </dgm:t>
    </dgm:pt>
    <dgm:pt modelId="{21BFF4FD-9628-4C8A-8645-3959914C6B4D}" type="parTrans" cxnId="{776DBC4C-F720-4FFC-B4DE-4BD522CD1281}">
      <dgm:prSet/>
      <dgm:spPr/>
      <dgm:t>
        <a:bodyPr/>
        <a:lstStyle/>
        <a:p>
          <a:endParaRPr lang="ru-RU"/>
        </a:p>
      </dgm:t>
    </dgm:pt>
    <dgm:pt modelId="{857ED8A1-DADA-44EB-A952-84794924EBB4}" type="sibTrans" cxnId="{776DBC4C-F720-4FFC-B4DE-4BD522CD1281}">
      <dgm:prSet/>
      <dgm:spPr/>
      <dgm:t>
        <a:bodyPr/>
        <a:lstStyle/>
        <a:p>
          <a:endParaRPr lang="ru-RU"/>
        </a:p>
      </dgm:t>
    </dgm:pt>
    <dgm:pt modelId="{27A7E863-D004-4498-92FD-472AA43DC949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Слушание и обсуждение народной, классической музыки</a:t>
          </a:r>
          <a:endParaRPr lang="ru-RU" sz="1800" dirty="0"/>
        </a:p>
      </dgm:t>
    </dgm:pt>
    <dgm:pt modelId="{A4F288C3-09F2-48D6-8340-8C0A4E9DBC77}" type="parTrans" cxnId="{B3FA9EE9-691A-4168-9EDC-DEAC702FFF7C}">
      <dgm:prSet/>
      <dgm:spPr/>
      <dgm:t>
        <a:bodyPr/>
        <a:lstStyle/>
        <a:p>
          <a:endParaRPr lang="ru-RU"/>
        </a:p>
      </dgm:t>
    </dgm:pt>
    <dgm:pt modelId="{6C7DC58F-A5B0-4F78-A3A9-DA3DE3975BE8}" type="sibTrans" cxnId="{B3FA9EE9-691A-4168-9EDC-DEAC702FFF7C}">
      <dgm:prSet/>
      <dgm:spPr/>
      <dgm:t>
        <a:bodyPr/>
        <a:lstStyle/>
        <a:p>
          <a:endParaRPr lang="ru-RU"/>
        </a:p>
      </dgm:t>
    </dgm:pt>
    <dgm:pt modelId="{33913976-E946-4875-89ED-05A4E8D2457F}">
      <dgm:prSet phldrT="[Текст]" phldr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dirty="0"/>
        </a:p>
      </dgm:t>
    </dgm:pt>
    <dgm:pt modelId="{01C662F5-AEE0-4EFF-B543-D499B87980E6}" type="parTrans" cxnId="{9A4541B0-EBBE-4B42-ABC9-E170D3BF668A}">
      <dgm:prSet/>
      <dgm:spPr/>
      <dgm:t>
        <a:bodyPr/>
        <a:lstStyle/>
        <a:p>
          <a:endParaRPr lang="ru-RU"/>
        </a:p>
      </dgm:t>
    </dgm:pt>
    <dgm:pt modelId="{05AAFE2F-B7FC-4311-841B-0E7B42DB8D1C}" type="sibTrans" cxnId="{9A4541B0-EBBE-4B42-ABC9-E170D3BF668A}">
      <dgm:prSet/>
      <dgm:spPr/>
      <dgm:t>
        <a:bodyPr/>
        <a:lstStyle/>
        <a:p>
          <a:endParaRPr lang="ru-RU"/>
        </a:p>
      </dgm:t>
    </dgm:pt>
    <dgm:pt modelId="{879AB147-8195-45A5-98E8-D900544AE8F5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Познание</a:t>
          </a:r>
          <a:endParaRPr lang="ru-RU" dirty="0">
            <a:solidFill>
              <a:srgbClr val="C00000"/>
            </a:solidFill>
          </a:endParaRPr>
        </a:p>
      </dgm:t>
    </dgm:pt>
    <dgm:pt modelId="{FDD81ABB-D043-4386-B294-87E5F94A1020}" type="parTrans" cxnId="{B4A14D71-F447-41C6-98AA-ACA066946B52}">
      <dgm:prSet/>
      <dgm:spPr/>
      <dgm:t>
        <a:bodyPr/>
        <a:lstStyle/>
        <a:p>
          <a:endParaRPr lang="ru-RU"/>
        </a:p>
      </dgm:t>
    </dgm:pt>
    <dgm:pt modelId="{CC1BD545-BFB9-4472-AD93-6EF7E99B046F}" type="sibTrans" cxnId="{B4A14D71-F447-41C6-98AA-ACA066946B52}">
      <dgm:prSet/>
      <dgm:spPr/>
      <dgm:t>
        <a:bodyPr/>
        <a:lstStyle/>
        <a:p>
          <a:endParaRPr lang="ru-RU"/>
        </a:p>
      </dgm:t>
    </dgm:pt>
    <dgm:pt modelId="{851B1B80-863B-47A8-93F9-D9B855C7D0A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Наблюдения</a:t>
          </a:r>
          <a:endParaRPr lang="ru-RU" sz="1400" dirty="0"/>
        </a:p>
      </dgm:t>
    </dgm:pt>
    <dgm:pt modelId="{7C4CB046-93BB-40AF-A1F9-6F11C64A2D9F}" type="parTrans" cxnId="{B8860C0A-4454-4373-9FE7-49821A495458}">
      <dgm:prSet/>
      <dgm:spPr/>
      <dgm:t>
        <a:bodyPr/>
        <a:lstStyle/>
        <a:p>
          <a:endParaRPr lang="ru-RU"/>
        </a:p>
      </dgm:t>
    </dgm:pt>
    <dgm:pt modelId="{8DE38BAB-E79D-4A02-A943-DE8C4ABB4551}" type="sibTrans" cxnId="{B8860C0A-4454-4373-9FE7-49821A495458}">
      <dgm:prSet/>
      <dgm:spPr/>
      <dgm:t>
        <a:bodyPr/>
        <a:lstStyle/>
        <a:p>
          <a:endParaRPr lang="ru-RU"/>
        </a:p>
      </dgm:t>
    </dgm:pt>
    <dgm:pt modelId="{6FEE9102-BBBA-4FC2-AD8D-582436093522}">
      <dgm:prSet phldrT="[Текст]" phldr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300" dirty="0"/>
        </a:p>
      </dgm:t>
    </dgm:pt>
    <dgm:pt modelId="{595A95EF-2A89-4612-A2B8-403B2B5CB790}" type="parTrans" cxnId="{46091F8A-B470-411A-AB07-7FF1367D5D83}">
      <dgm:prSet/>
      <dgm:spPr/>
      <dgm:t>
        <a:bodyPr/>
        <a:lstStyle/>
        <a:p>
          <a:endParaRPr lang="ru-RU"/>
        </a:p>
      </dgm:t>
    </dgm:pt>
    <dgm:pt modelId="{DAF8F9D2-71C6-4C7B-810A-55C01F8B6A3A}" type="sibTrans" cxnId="{46091F8A-B470-411A-AB07-7FF1367D5D83}">
      <dgm:prSet/>
      <dgm:spPr/>
      <dgm:t>
        <a:bodyPr/>
        <a:lstStyle/>
        <a:p>
          <a:endParaRPr lang="ru-RU"/>
        </a:p>
      </dgm:t>
    </dgm:pt>
    <dgm:pt modelId="{93AC1139-D09E-4F35-8BDD-FDE8EFD98044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Художественное творчество</a:t>
          </a:r>
          <a:endParaRPr lang="ru-RU" dirty="0">
            <a:solidFill>
              <a:srgbClr val="C00000"/>
            </a:solidFill>
          </a:endParaRPr>
        </a:p>
      </dgm:t>
    </dgm:pt>
    <dgm:pt modelId="{9E3A2B68-9EFC-40D3-8F19-20E23A488A70}" type="parTrans" cxnId="{15DE3757-1249-49AA-934C-0F72DE628A79}">
      <dgm:prSet/>
      <dgm:spPr/>
      <dgm:t>
        <a:bodyPr/>
        <a:lstStyle/>
        <a:p>
          <a:endParaRPr lang="ru-RU"/>
        </a:p>
      </dgm:t>
    </dgm:pt>
    <dgm:pt modelId="{D2D5C27A-5A71-4FCA-AAAC-ECB3FE153073}" type="sibTrans" cxnId="{15DE3757-1249-49AA-934C-0F72DE628A79}">
      <dgm:prSet/>
      <dgm:spPr/>
      <dgm:t>
        <a:bodyPr/>
        <a:lstStyle/>
        <a:p>
          <a:endParaRPr lang="ru-RU"/>
        </a:p>
      </dgm:t>
    </dgm:pt>
    <dgm:pt modelId="{7BC4A7B1-5507-436D-AD0A-0EB89575BCAF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Рисование</a:t>
          </a:r>
          <a:endParaRPr lang="ru-RU" sz="1800" dirty="0"/>
        </a:p>
      </dgm:t>
    </dgm:pt>
    <dgm:pt modelId="{CFB87C89-69DC-4906-8C4A-28CB45222AD3}" type="parTrans" cxnId="{77CF8DB3-68AA-4A86-A032-A31B03EC9ABA}">
      <dgm:prSet/>
      <dgm:spPr/>
      <dgm:t>
        <a:bodyPr/>
        <a:lstStyle/>
        <a:p>
          <a:endParaRPr lang="ru-RU"/>
        </a:p>
      </dgm:t>
    </dgm:pt>
    <dgm:pt modelId="{EDF34F1E-BBF2-4A4A-8073-1445EC79FB85}" type="sibTrans" cxnId="{77CF8DB3-68AA-4A86-A032-A31B03EC9ABA}">
      <dgm:prSet/>
      <dgm:spPr/>
      <dgm:t>
        <a:bodyPr/>
        <a:lstStyle/>
        <a:p>
          <a:endParaRPr lang="ru-RU"/>
        </a:p>
      </dgm:t>
    </dgm:pt>
    <dgm:pt modelId="{4147CF79-F646-4E55-BB56-83DD81AE8AFA}">
      <dgm:prSet phldrT="[Текст]" phldr="1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E7524A1B-1086-4742-9F4E-3993184C6642}" type="parTrans" cxnId="{11BECAE6-A63C-4DD7-A0E1-23EAA20F3F87}">
      <dgm:prSet/>
      <dgm:spPr/>
      <dgm:t>
        <a:bodyPr/>
        <a:lstStyle/>
        <a:p>
          <a:endParaRPr lang="ru-RU"/>
        </a:p>
      </dgm:t>
    </dgm:pt>
    <dgm:pt modelId="{E52BC050-2EE1-4E82-8E51-1C0FE4C65C8F}" type="sibTrans" cxnId="{11BECAE6-A63C-4DD7-A0E1-23EAA20F3F87}">
      <dgm:prSet/>
      <dgm:spPr/>
      <dgm:t>
        <a:bodyPr/>
        <a:lstStyle/>
        <a:p>
          <a:endParaRPr lang="ru-RU"/>
        </a:p>
      </dgm:t>
    </dgm:pt>
    <dgm:pt modelId="{C0D1A941-F0AD-4202-9744-CC6BA451AD67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Пение</a:t>
          </a:r>
          <a:endParaRPr lang="ru-RU" sz="1800" dirty="0"/>
        </a:p>
      </dgm:t>
    </dgm:pt>
    <dgm:pt modelId="{B15FDADA-4C70-4FF0-8495-F4D5399C8A26}" type="parTrans" cxnId="{347B89E2-97CE-44A1-9DAE-797B1BD4C127}">
      <dgm:prSet/>
      <dgm:spPr/>
      <dgm:t>
        <a:bodyPr/>
        <a:lstStyle/>
        <a:p>
          <a:endParaRPr lang="ru-RU"/>
        </a:p>
      </dgm:t>
    </dgm:pt>
    <dgm:pt modelId="{87A8C6DC-50AA-4273-BDFC-8DA35E9324E1}" type="sibTrans" cxnId="{347B89E2-97CE-44A1-9DAE-797B1BD4C127}">
      <dgm:prSet/>
      <dgm:spPr/>
      <dgm:t>
        <a:bodyPr/>
        <a:lstStyle/>
        <a:p>
          <a:endParaRPr lang="ru-RU"/>
        </a:p>
      </dgm:t>
    </dgm:pt>
    <dgm:pt modelId="{320B32EE-97A4-4E48-A641-E62419F54A31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Дидактические игры</a:t>
          </a:r>
          <a:endParaRPr lang="ru-RU" sz="1800" dirty="0"/>
        </a:p>
      </dgm:t>
    </dgm:pt>
    <dgm:pt modelId="{1E158D2F-499C-4606-95A0-035FD1917801}" type="parTrans" cxnId="{C138F4E1-8B6F-44F4-BC53-ACEA87050182}">
      <dgm:prSet/>
      <dgm:spPr/>
      <dgm:t>
        <a:bodyPr/>
        <a:lstStyle/>
        <a:p>
          <a:endParaRPr lang="ru-RU"/>
        </a:p>
      </dgm:t>
    </dgm:pt>
    <dgm:pt modelId="{9489B5CE-C332-4371-82AB-4A91A293BE0A}" type="sibTrans" cxnId="{C138F4E1-8B6F-44F4-BC53-ACEA87050182}">
      <dgm:prSet/>
      <dgm:spPr/>
      <dgm:t>
        <a:bodyPr/>
        <a:lstStyle/>
        <a:p>
          <a:endParaRPr lang="ru-RU"/>
        </a:p>
      </dgm:t>
    </dgm:pt>
    <dgm:pt modelId="{762B92E3-09DF-40B3-8AB9-18E47C839680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Драматизация песен</a:t>
          </a:r>
          <a:endParaRPr lang="ru-RU" sz="1800" dirty="0"/>
        </a:p>
      </dgm:t>
    </dgm:pt>
    <dgm:pt modelId="{D834B38F-FE91-48EB-A5A4-68DD3FC2D738}" type="parTrans" cxnId="{8ABA85CB-A6FC-49F2-A1B9-00798D7DA80C}">
      <dgm:prSet/>
      <dgm:spPr/>
      <dgm:t>
        <a:bodyPr/>
        <a:lstStyle/>
        <a:p>
          <a:endParaRPr lang="ru-RU"/>
        </a:p>
      </dgm:t>
    </dgm:pt>
    <dgm:pt modelId="{C870D061-6A84-4E2F-B827-3E227C746FEC}" type="sibTrans" cxnId="{8ABA85CB-A6FC-49F2-A1B9-00798D7DA80C}">
      <dgm:prSet/>
      <dgm:spPr/>
      <dgm:t>
        <a:bodyPr/>
        <a:lstStyle/>
        <a:p>
          <a:endParaRPr lang="ru-RU"/>
        </a:p>
      </dgm:t>
    </dgm:pt>
    <dgm:pt modelId="{00E93438-BED5-46B5-B74E-933B842006BA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Танцы</a:t>
          </a:r>
          <a:endParaRPr lang="ru-RU" sz="1800" dirty="0"/>
        </a:p>
      </dgm:t>
    </dgm:pt>
    <dgm:pt modelId="{11A6B7FA-A597-4C29-8A50-744CDCAFF163}" type="parTrans" cxnId="{46B6FD26-C65E-4EF6-B711-EEEEA45FD0AC}">
      <dgm:prSet/>
      <dgm:spPr/>
      <dgm:t>
        <a:bodyPr/>
        <a:lstStyle/>
        <a:p>
          <a:endParaRPr lang="ru-RU"/>
        </a:p>
      </dgm:t>
    </dgm:pt>
    <dgm:pt modelId="{F27D30D9-39AF-4AE4-823F-31D38FEF3F13}" type="sibTrans" cxnId="{46B6FD26-C65E-4EF6-B711-EEEEA45FD0AC}">
      <dgm:prSet/>
      <dgm:spPr/>
      <dgm:t>
        <a:bodyPr/>
        <a:lstStyle/>
        <a:p>
          <a:endParaRPr lang="ru-RU"/>
        </a:p>
      </dgm:t>
    </dgm:pt>
    <dgm:pt modelId="{0FABF477-167A-47D4-83B7-D6C0C59252A1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Элементарное </a:t>
          </a:r>
          <a:r>
            <a:rPr lang="ru-RU" sz="1800" dirty="0" err="1" smtClean="0"/>
            <a:t>музицирование</a:t>
          </a:r>
          <a:endParaRPr lang="ru-RU" sz="1800" dirty="0"/>
        </a:p>
      </dgm:t>
    </dgm:pt>
    <dgm:pt modelId="{B86B1FFD-9163-49E3-9441-16CCE0CDB6D4}" type="parTrans" cxnId="{1722202E-F16A-4AB1-BBF1-56D593991DDD}">
      <dgm:prSet/>
      <dgm:spPr/>
      <dgm:t>
        <a:bodyPr/>
        <a:lstStyle/>
        <a:p>
          <a:endParaRPr lang="ru-RU"/>
        </a:p>
      </dgm:t>
    </dgm:pt>
    <dgm:pt modelId="{86A89741-0A1B-46FD-9AB1-99C8DD1ACDB3}" type="sibTrans" cxnId="{1722202E-F16A-4AB1-BBF1-56D593991DDD}">
      <dgm:prSet/>
      <dgm:spPr/>
      <dgm:t>
        <a:bodyPr/>
        <a:lstStyle/>
        <a:p>
          <a:endParaRPr lang="ru-RU"/>
        </a:p>
      </dgm:t>
    </dgm:pt>
    <dgm:pt modelId="{486CCDF8-941F-4FD3-AD51-B420CD1A4EA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Экскурсии</a:t>
          </a:r>
          <a:endParaRPr lang="ru-RU" sz="1400" dirty="0"/>
        </a:p>
      </dgm:t>
    </dgm:pt>
    <dgm:pt modelId="{E4A2883D-DDCF-4585-8275-2F3A16F4AAB6}" type="parTrans" cxnId="{4B287BA9-FEAC-40FF-8900-01FB197475D5}">
      <dgm:prSet/>
      <dgm:spPr/>
      <dgm:t>
        <a:bodyPr/>
        <a:lstStyle/>
        <a:p>
          <a:endParaRPr lang="ru-RU"/>
        </a:p>
      </dgm:t>
    </dgm:pt>
    <dgm:pt modelId="{874ADC7E-0321-449F-920E-1318D9D8B30B}" type="sibTrans" cxnId="{4B287BA9-FEAC-40FF-8900-01FB197475D5}">
      <dgm:prSet/>
      <dgm:spPr/>
      <dgm:t>
        <a:bodyPr/>
        <a:lstStyle/>
        <a:p>
          <a:endParaRPr lang="ru-RU"/>
        </a:p>
      </dgm:t>
    </dgm:pt>
    <dgm:pt modelId="{89DED9A5-3611-430F-A34B-5301A760EAE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Решение проблемных ситуаций</a:t>
          </a:r>
          <a:endParaRPr lang="ru-RU" sz="1400" dirty="0"/>
        </a:p>
      </dgm:t>
    </dgm:pt>
    <dgm:pt modelId="{D9930B14-312F-4C23-96FB-ACC02C7A8293}" type="parTrans" cxnId="{8A70648B-06A8-49DD-9A18-BC8B90F2ADBE}">
      <dgm:prSet/>
      <dgm:spPr/>
      <dgm:t>
        <a:bodyPr/>
        <a:lstStyle/>
        <a:p>
          <a:endParaRPr lang="ru-RU"/>
        </a:p>
      </dgm:t>
    </dgm:pt>
    <dgm:pt modelId="{39B6C684-E4C0-4F77-A4A4-F5EC3B91D571}" type="sibTrans" cxnId="{8A70648B-06A8-49DD-9A18-BC8B90F2ADBE}">
      <dgm:prSet/>
      <dgm:spPr/>
      <dgm:t>
        <a:bodyPr/>
        <a:lstStyle/>
        <a:p>
          <a:endParaRPr lang="ru-RU"/>
        </a:p>
      </dgm:t>
    </dgm:pt>
    <dgm:pt modelId="{D8FB6AA1-A833-47EF-82EA-FC7A7AC0525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smtClean="0"/>
            <a:t>Экспериментирование</a:t>
          </a:r>
          <a:endParaRPr lang="ru-RU" sz="1400"/>
        </a:p>
      </dgm:t>
    </dgm:pt>
    <dgm:pt modelId="{A2161E6D-5CA6-4EDC-B406-6402D9CCF83D}" type="parTrans" cxnId="{2B6F8040-FA82-4C0B-87B2-671479F2E331}">
      <dgm:prSet/>
      <dgm:spPr/>
      <dgm:t>
        <a:bodyPr/>
        <a:lstStyle/>
        <a:p>
          <a:endParaRPr lang="ru-RU"/>
        </a:p>
      </dgm:t>
    </dgm:pt>
    <dgm:pt modelId="{5A190338-5970-4F55-AB94-095BB85CD954}" type="sibTrans" cxnId="{2B6F8040-FA82-4C0B-87B2-671479F2E331}">
      <dgm:prSet/>
      <dgm:spPr/>
      <dgm:t>
        <a:bodyPr/>
        <a:lstStyle/>
        <a:p>
          <a:endParaRPr lang="ru-RU"/>
        </a:p>
      </dgm:t>
    </dgm:pt>
    <dgm:pt modelId="{027672E9-CEE0-44DF-92E1-BE139EE1A4A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Коллекционирование</a:t>
          </a:r>
          <a:endParaRPr lang="ru-RU" sz="1400" dirty="0"/>
        </a:p>
      </dgm:t>
    </dgm:pt>
    <dgm:pt modelId="{24968326-4B3E-4407-AD9F-37D50152C03D}" type="parTrans" cxnId="{EBEB1C7D-E53B-4186-B091-7E18D8980C66}">
      <dgm:prSet/>
      <dgm:spPr/>
      <dgm:t>
        <a:bodyPr/>
        <a:lstStyle/>
        <a:p>
          <a:endParaRPr lang="ru-RU"/>
        </a:p>
      </dgm:t>
    </dgm:pt>
    <dgm:pt modelId="{CDD9A0D5-19F5-4C21-9042-9745F4C18904}" type="sibTrans" cxnId="{EBEB1C7D-E53B-4186-B091-7E18D8980C66}">
      <dgm:prSet/>
      <dgm:spPr/>
      <dgm:t>
        <a:bodyPr/>
        <a:lstStyle/>
        <a:p>
          <a:endParaRPr lang="ru-RU"/>
        </a:p>
      </dgm:t>
    </dgm:pt>
    <dgm:pt modelId="{97E699F9-5E06-4A69-BBC9-B9CE82CD67EE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Моделирование</a:t>
          </a:r>
          <a:endParaRPr lang="ru-RU" sz="1400" dirty="0"/>
        </a:p>
      </dgm:t>
    </dgm:pt>
    <dgm:pt modelId="{859BE8D4-1B94-4DFF-8DFD-57200D43C68A}" type="parTrans" cxnId="{0C8467C8-A9A7-414D-817F-907407FB4764}">
      <dgm:prSet/>
      <dgm:spPr/>
      <dgm:t>
        <a:bodyPr/>
        <a:lstStyle/>
        <a:p>
          <a:endParaRPr lang="ru-RU"/>
        </a:p>
      </dgm:t>
    </dgm:pt>
    <dgm:pt modelId="{7AA68F01-B9AD-4973-9D08-5B0A0424A728}" type="sibTrans" cxnId="{0C8467C8-A9A7-414D-817F-907407FB4764}">
      <dgm:prSet/>
      <dgm:spPr/>
      <dgm:t>
        <a:bodyPr/>
        <a:lstStyle/>
        <a:p>
          <a:endParaRPr lang="ru-RU"/>
        </a:p>
      </dgm:t>
    </dgm:pt>
    <dgm:pt modelId="{A15E8F8A-FC93-458C-AB5B-398F53AF061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Реализация проекта (проектная деятельность)</a:t>
          </a:r>
          <a:endParaRPr lang="ru-RU" sz="1400" dirty="0"/>
        </a:p>
      </dgm:t>
    </dgm:pt>
    <dgm:pt modelId="{E5469C3D-B3A9-404D-B92E-880D7388ECC9}" type="parTrans" cxnId="{0C10B0B1-57F0-4F59-9FBD-9E3B691F5836}">
      <dgm:prSet/>
      <dgm:spPr/>
      <dgm:t>
        <a:bodyPr/>
        <a:lstStyle/>
        <a:p>
          <a:endParaRPr lang="ru-RU"/>
        </a:p>
      </dgm:t>
    </dgm:pt>
    <dgm:pt modelId="{2961FB73-B6EC-4DEA-A8E6-0F79C2CA7BB8}" type="sibTrans" cxnId="{0C10B0B1-57F0-4F59-9FBD-9E3B691F5836}">
      <dgm:prSet/>
      <dgm:spPr/>
      <dgm:t>
        <a:bodyPr/>
        <a:lstStyle/>
        <a:p>
          <a:endParaRPr lang="ru-RU"/>
        </a:p>
      </dgm:t>
    </dgm:pt>
    <dgm:pt modelId="{ECC417C5-1C15-4D4C-B682-A4B29B30D47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Игры с правилами</a:t>
          </a:r>
          <a:endParaRPr lang="ru-RU" sz="1400" dirty="0"/>
        </a:p>
      </dgm:t>
    </dgm:pt>
    <dgm:pt modelId="{37E22CBB-C591-4466-BF58-2B6C92DFC65B}" type="parTrans" cxnId="{8A02C9E2-2492-4FF9-8E0E-E6AFFFE1C630}">
      <dgm:prSet/>
      <dgm:spPr/>
      <dgm:t>
        <a:bodyPr/>
        <a:lstStyle/>
        <a:p>
          <a:endParaRPr lang="ru-RU"/>
        </a:p>
      </dgm:t>
    </dgm:pt>
    <dgm:pt modelId="{0A0FCC2B-DF50-413E-9B58-2958CDF0754D}" type="sibTrans" cxnId="{8A02C9E2-2492-4FF9-8E0E-E6AFFFE1C630}">
      <dgm:prSet/>
      <dgm:spPr/>
      <dgm:t>
        <a:bodyPr/>
        <a:lstStyle/>
        <a:p>
          <a:endParaRPr lang="ru-RU"/>
        </a:p>
      </dgm:t>
    </dgm:pt>
    <dgm:pt modelId="{1AE24E55-5F40-4943-8E24-193A12290D1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Свободный диалог с детьми при восприятии картин, иллюстраций</a:t>
          </a:r>
          <a:endParaRPr lang="ru-RU" sz="1400" dirty="0"/>
        </a:p>
      </dgm:t>
    </dgm:pt>
    <dgm:pt modelId="{372705A8-0336-43C4-8FC4-3B0985FDE67C}" type="parTrans" cxnId="{EDD4523F-A9D4-4E44-A57A-BD19BB5FE7FF}">
      <dgm:prSet/>
      <dgm:spPr/>
      <dgm:t>
        <a:bodyPr/>
        <a:lstStyle/>
        <a:p>
          <a:endParaRPr lang="ru-RU"/>
        </a:p>
      </dgm:t>
    </dgm:pt>
    <dgm:pt modelId="{37AC089F-8C77-4C6C-B3EA-5743DE4A5D7B}" type="sibTrans" cxnId="{EDD4523F-A9D4-4E44-A57A-BD19BB5FE7FF}">
      <dgm:prSet/>
      <dgm:spPr/>
      <dgm:t>
        <a:bodyPr/>
        <a:lstStyle/>
        <a:p>
          <a:endParaRPr lang="ru-RU"/>
        </a:p>
      </dgm:t>
    </dgm:pt>
    <dgm:pt modelId="{7E8BC726-A08F-4EE7-BC8E-1E92CB88E4A0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Развивающие настольные игры</a:t>
          </a:r>
          <a:endParaRPr lang="ru-RU" sz="1400" dirty="0"/>
        </a:p>
      </dgm:t>
    </dgm:pt>
    <dgm:pt modelId="{4B3F64EA-C05D-4583-9599-7C34D1B1A84A}" type="parTrans" cxnId="{CA4EA698-A7B5-4EA5-BD8C-1AE583AE2E4E}">
      <dgm:prSet/>
      <dgm:spPr/>
      <dgm:t>
        <a:bodyPr/>
        <a:lstStyle/>
        <a:p>
          <a:endParaRPr lang="ru-RU"/>
        </a:p>
      </dgm:t>
    </dgm:pt>
    <dgm:pt modelId="{9B0F0887-2466-4B67-B63F-3E88D9ED0384}" type="sibTrans" cxnId="{CA4EA698-A7B5-4EA5-BD8C-1AE583AE2E4E}">
      <dgm:prSet/>
      <dgm:spPr/>
      <dgm:t>
        <a:bodyPr/>
        <a:lstStyle/>
        <a:p>
          <a:endParaRPr lang="ru-RU"/>
        </a:p>
      </dgm:t>
    </dgm:pt>
    <dgm:pt modelId="{5C4A01CE-2220-48E3-956D-990B30F0442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Рассматривание книг</a:t>
          </a:r>
          <a:endParaRPr lang="ru-RU" sz="1400" dirty="0"/>
        </a:p>
      </dgm:t>
    </dgm:pt>
    <dgm:pt modelId="{DC6090D0-BEA4-4E18-9947-30651BB9F25E}" type="parTrans" cxnId="{D34CB77D-329E-446D-A543-44B016EAE007}">
      <dgm:prSet/>
      <dgm:spPr/>
      <dgm:t>
        <a:bodyPr/>
        <a:lstStyle/>
        <a:p>
          <a:endParaRPr lang="ru-RU"/>
        </a:p>
      </dgm:t>
    </dgm:pt>
    <dgm:pt modelId="{13F47DB0-FB6D-4C75-8890-5FFC4C782FED}" type="sibTrans" cxnId="{D34CB77D-329E-446D-A543-44B016EAE007}">
      <dgm:prSet/>
      <dgm:spPr/>
      <dgm:t>
        <a:bodyPr/>
        <a:lstStyle/>
        <a:p>
          <a:endParaRPr lang="ru-RU"/>
        </a:p>
      </dgm:t>
    </dgm:pt>
    <dgm:pt modelId="{DD5665C5-CC2C-4E04-ACBA-BBE94954A39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smtClean="0"/>
            <a:t>Лепка</a:t>
          </a:r>
          <a:endParaRPr lang="ru-RU" sz="1800"/>
        </a:p>
      </dgm:t>
    </dgm:pt>
    <dgm:pt modelId="{77F3BE55-795C-4D87-AC9D-83D3139F6D0D}" type="parTrans" cxnId="{41362F93-9D24-4813-B048-B9F08F909244}">
      <dgm:prSet/>
      <dgm:spPr/>
      <dgm:t>
        <a:bodyPr/>
        <a:lstStyle/>
        <a:p>
          <a:endParaRPr lang="ru-RU"/>
        </a:p>
      </dgm:t>
    </dgm:pt>
    <dgm:pt modelId="{8C817B5A-F910-4FE0-800F-3EFD4AF0FFC9}" type="sibTrans" cxnId="{41362F93-9D24-4813-B048-B9F08F909244}">
      <dgm:prSet/>
      <dgm:spPr/>
      <dgm:t>
        <a:bodyPr/>
        <a:lstStyle/>
        <a:p>
          <a:endParaRPr lang="ru-RU"/>
        </a:p>
      </dgm:t>
    </dgm:pt>
    <dgm:pt modelId="{82EC4A5C-9B3B-4B0D-9002-A5E1F89DE9F4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Выставка детских работ</a:t>
          </a:r>
          <a:endParaRPr lang="ru-RU" sz="1800" dirty="0"/>
        </a:p>
      </dgm:t>
    </dgm:pt>
    <dgm:pt modelId="{CA8F50C2-ED4B-490A-AB48-8B7B487FF8CC}" type="parTrans" cxnId="{DCC0C077-EE72-4BEB-BD08-5E83E88E3B2A}">
      <dgm:prSet/>
      <dgm:spPr/>
      <dgm:t>
        <a:bodyPr/>
        <a:lstStyle/>
        <a:p>
          <a:endParaRPr lang="ru-RU"/>
        </a:p>
      </dgm:t>
    </dgm:pt>
    <dgm:pt modelId="{E64BBA97-43B2-4A97-BF6A-2DDF0DC195BD}" type="sibTrans" cxnId="{DCC0C077-EE72-4BEB-BD08-5E83E88E3B2A}">
      <dgm:prSet/>
      <dgm:spPr/>
      <dgm:t>
        <a:bodyPr/>
        <a:lstStyle/>
        <a:p>
          <a:endParaRPr lang="ru-RU"/>
        </a:p>
      </dgm:t>
    </dgm:pt>
    <dgm:pt modelId="{9104F0C5-B32E-49D5-A33F-EFB85D264FDC}" type="pres">
      <dgm:prSet presAssocID="{CAD6AADA-F390-4D69-A98C-9D29196F03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77D54-4EF2-4417-BBD7-D3238D68E526}" type="pres">
      <dgm:prSet presAssocID="{3C4B213F-C01C-4F49-B1F2-D90C926EAD65}" presName="composite" presStyleCnt="0"/>
      <dgm:spPr/>
    </dgm:pt>
    <dgm:pt modelId="{3FF95D92-16D5-4A81-9B79-7E521373442A}" type="pres">
      <dgm:prSet presAssocID="{3C4B213F-C01C-4F49-B1F2-D90C926EAD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8C00D-09A9-4678-A47E-FC432A555474}" type="pres">
      <dgm:prSet presAssocID="{3C4B213F-C01C-4F49-B1F2-D90C926EAD6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3E820-319D-4207-AE3D-B5BB47A33780}" type="pres">
      <dgm:prSet presAssocID="{857ED8A1-DADA-44EB-A952-84794924EBB4}" presName="space" presStyleCnt="0"/>
      <dgm:spPr/>
    </dgm:pt>
    <dgm:pt modelId="{A52CF685-76E4-4C96-9595-B5D90243749A}" type="pres">
      <dgm:prSet presAssocID="{879AB147-8195-45A5-98E8-D900544AE8F5}" presName="composite" presStyleCnt="0"/>
      <dgm:spPr/>
    </dgm:pt>
    <dgm:pt modelId="{8A5759F7-6CB3-4F8E-83C3-91A51FC9B9C6}" type="pres">
      <dgm:prSet presAssocID="{879AB147-8195-45A5-98E8-D900544AE8F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3B009-A5B9-4C52-93EE-28E9E78448FE}" type="pres">
      <dgm:prSet presAssocID="{879AB147-8195-45A5-98E8-D900544AE8F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0CDC5-BFE9-455C-9DF9-3D0FC981B36E}" type="pres">
      <dgm:prSet presAssocID="{CC1BD545-BFB9-4472-AD93-6EF7E99B046F}" presName="space" presStyleCnt="0"/>
      <dgm:spPr/>
    </dgm:pt>
    <dgm:pt modelId="{88F98AC2-0FE7-4ADE-83BC-C0071B2D6D2D}" type="pres">
      <dgm:prSet presAssocID="{93AC1139-D09E-4F35-8BDD-FDE8EFD98044}" presName="composite" presStyleCnt="0"/>
      <dgm:spPr/>
    </dgm:pt>
    <dgm:pt modelId="{1CFD30ED-155B-40AA-AEAE-611BD4E2E428}" type="pres">
      <dgm:prSet presAssocID="{93AC1139-D09E-4F35-8BDD-FDE8EFD980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B5A1B-C2A3-4B27-B01F-08E8E1DD54F2}" type="pres">
      <dgm:prSet presAssocID="{93AC1139-D09E-4F35-8BDD-FDE8EFD980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F8DB3-68AA-4A86-A032-A31B03EC9ABA}" srcId="{93AC1139-D09E-4F35-8BDD-FDE8EFD98044}" destId="{7BC4A7B1-5507-436D-AD0A-0EB89575BCAF}" srcOrd="0" destOrd="0" parTransId="{CFB87C89-69DC-4906-8C4A-28CB45222AD3}" sibTransId="{EDF34F1E-BBF2-4A4A-8073-1445EC79FB85}"/>
    <dgm:cxn modelId="{14B96008-C9AF-428E-B426-ABD38EF6D1FD}" type="presOf" srcId="{33913976-E946-4875-89ED-05A4E8D2457F}" destId="{9308C00D-09A9-4678-A47E-FC432A555474}" srcOrd="0" destOrd="6" presId="urn:microsoft.com/office/officeart/2005/8/layout/hList1"/>
    <dgm:cxn modelId="{8ABA85CB-A6FC-49F2-A1B9-00798D7DA80C}" srcId="{3C4B213F-C01C-4F49-B1F2-D90C926EAD65}" destId="{762B92E3-09DF-40B3-8AB9-18E47C839680}" srcOrd="3" destOrd="0" parTransId="{D834B38F-FE91-48EB-A5A4-68DD3FC2D738}" sibTransId="{C870D061-6A84-4E2F-B827-3E227C746FEC}"/>
    <dgm:cxn modelId="{DCC0C077-EE72-4BEB-BD08-5E83E88E3B2A}" srcId="{93AC1139-D09E-4F35-8BDD-FDE8EFD98044}" destId="{82EC4A5C-9B3B-4B0D-9002-A5E1F89DE9F4}" srcOrd="2" destOrd="0" parTransId="{CA8F50C2-ED4B-490A-AB48-8B7B487FF8CC}" sibTransId="{E64BBA97-43B2-4A97-BF6A-2DDF0DC195BD}"/>
    <dgm:cxn modelId="{15DE3757-1249-49AA-934C-0F72DE628A79}" srcId="{CAD6AADA-F390-4D69-A98C-9D29196F03F5}" destId="{93AC1139-D09E-4F35-8BDD-FDE8EFD98044}" srcOrd="2" destOrd="0" parTransId="{9E3A2B68-9EFC-40D3-8F19-20E23A488A70}" sibTransId="{D2D5C27A-5A71-4FCA-AAAC-ECB3FE153073}"/>
    <dgm:cxn modelId="{0CD147A8-F8C1-4B6A-8E54-6523C80E1E5A}" type="presOf" srcId="{851B1B80-863B-47A8-93F9-D9B855C7D0AF}" destId="{43C3B009-A5B9-4C52-93EE-28E9E78448FE}" srcOrd="0" destOrd="0" presId="urn:microsoft.com/office/officeart/2005/8/layout/hList1"/>
    <dgm:cxn modelId="{C5C0CA08-5E0F-480C-A72A-CD5D58CFC553}" type="presOf" srcId="{6FEE9102-BBBA-4FC2-AD8D-582436093522}" destId="{43C3B009-A5B9-4C52-93EE-28E9E78448FE}" srcOrd="0" destOrd="11" presId="urn:microsoft.com/office/officeart/2005/8/layout/hList1"/>
    <dgm:cxn modelId="{5B69C86B-810F-48EF-9301-DC728EEAD16F}" type="presOf" srcId="{A15E8F8A-FC93-458C-AB5B-398F53AF0613}" destId="{43C3B009-A5B9-4C52-93EE-28E9E78448FE}" srcOrd="0" destOrd="6" presId="urn:microsoft.com/office/officeart/2005/8/layout/hList1"/>
    <dgm:cxn modelId="{8A70648B-06A8-49DD-9A18-BC8B90F2ADBE}" srcId="{879AB147-8195-45A5-98E8-D900544AE8F5}" destId="{89DED9A5-3611-430F-A34B-5301A760EAE5}" srcOrd="2" destOrd="0" parTransId="{D9930B14-312F-4C23-96FB-ACC02C7A8293}" sibTransId="{39B6C684-E4C0-4F77-A4A4-F5EC3B91D571}"/>
    <dgm:cxn modelId="{45A43EF2-445C-4582-AA94-86EBEFA0314A}" type="presOf" srcId="{027672E9-CEE0-44DF-92E1-BE139EE1A4A7}" destId="{43C3B009-A5B9-4C52-93EE-28E9E78448FE}" srcOrd="0" destOrd="4" presId="urn:microsoft.com/office/officeart/2005/8/layout/hList1"/>
    <dgm:cxn modelId="{776DBC4C-F720-4FFC-B4DE-4BD522CD1281}" srcId="{CAD6AADA-F390-4D69-A98C-9D29196F03F5}" destId="{3C4B213F-C01C-4F49-B1F2-D90C926EAD65}" srcOrd="0" destOrd="0" parTransId="{21BFF4FD-9628-4C8A-8645-3959914C6B4D}" sibTransId="{857ED8A1-DADA-44EB-A952-84794924EBB4}"/>
    <dgm:cxn modelId="{77DCD5D8-187F-4DF9-B018-1D64CA0A5D36}" type="presOf" srcId="{DD5665C5-CC2C-4E04-ACBA-BBE94954A39D}" destId="{922B5A1B-C2A3-4B27-B01F-08E8E1DD54F2}" srcOrd="0" destOrd="1" presId="urn:microsoft.com/office/officeart/2005/8/layout/hList1"/>
    <dgm:cxn modelId="{22E40E4D-2880-4943-8D55-5C462EA41B61}" type="presOf" srcId="{4147CF79-F646-4E55-BB56-83DD81AE8AFA}" destId="{922B5A1B-C2A3-4B27-B01F-08E8E1DD54F2}" srcOrd="0" destOrd="3" presId="urn:microsoft.com/office/officeart/2005/8/layout/hList1"/>
    <dgm:cxn modelId="{2B6F8040-FA82-4C0B-87B2-671479F2E331}" srcId="{879AB147-8195-45A5-98E8-D900544AE8F5}" destId="{D8FB6AA1-A833-47EF-82EA-FC7A7AC0525F}" srcOrd="3" destOrd="0" parTransId="{A2161E6D-5CA6-4EDC-B406-6402D9CCF83D}" sibTransId="{5A190338-5970-4F55-AB94-095BB85CD954}"/>
    <dgm:cxn modelId="{DB50069F-5974-4BD3-810E-5E7C89AC3239}" type="presOf" srcId="{82EC4A5C-9B3B-4B0D-9002-A5E1F89DE9F4}" destId="{922B5A1B-C2A3-4B27-B01F-08E8E1DD54F2}" srcOrd="0" destOrd="2" presId="urn:microsoft.com/office/officeart/2005/8/layout/hList1"/>
    <dgm:cxn modelId="{0FDE1B49-F771-4D08-89DA-D277EBCB1F1F}" type="presOf" srcId="{7E8BC726-A08F-4EE7-BC8E-1E92CB88E4A0}" destId="{43C3B009-A5B9-4C52-93EE-28E9E78448FE}" srcOrd="0" destOrd="9" presId="urn:microsoft.com/office/officeart/2005/8/layout/hList1"/>
    <dgm:cxn modelId="{4B287BA9-FEAC-40FF-8900-01FB197475D5}" srcId="{879AB147-8195-45A5-98E8-D900544AE8F5}" destId="{486CCDF8-941F-4FD3-AD51-B420CD1A4EA6}" srcOrd="1" destOrd="0" parTransId="{E4A2883D-DDCF-4585-8275-2F3A16F4AAB6}" sibTransId="{874ADC7E-0321-449F-920E-1318D9D8B30B}"/>
    <dgm:cxn modelId="{C138F4E1-8B6F-44F4-BC53-ACEA87050182}" srcId="{3C4B213F-C01C-4F49-B1F2-D90C926EAD65}" destId="{320B32EE-97A4-4E48-A641-E62419F54A31}" srcOrd="2" destOrd="0" parTransId="{1E158D2F-499C-4606-95A0-035FD1917801}" sibTransId="{9489B5CE-C332-4371-82AB-4A91A293BE0A}"/>
    <dgm:cxn modelId="{BF8EB672-9E00-45A2-B108-0A17B9285209}" type="presOf" srcId="{0FABF477-167A-47D4-83B7-D6C0C59252A1}" destId="{9308C00D-09A9-4678-A47E-FC432A555474}" srcOrd="0" destOrd="5" presId="urn:microsoft.com/office/officeart/2005/8/layout/hList1"/>
    <dgm:cxn modelId="{EDD4523F-A9D4-4E44-A57A-BD19BB5FE7FF}" srcId="{879AB147-8195-45A5-98E8-D900544AE8F5}" destId="{1AE24E55-5F40-4943-8E24-193A12290D15}" srcOrd="8" destOrd="0" parTransId="{372705A8-0336-43C4-8FC4-3B0985FDE67C}" sibTransId="{37AC089F-8C77-4C6C-B3EA-5743DE4A5D7B}"/>
    <dgm:cxn modelId="{5FB28679-9C1D-4DA1-97A6-5D65F5D5DE7C}" type="presOf" srcId="{7BC4A7B1-5507-436D-AD0A-0EB89575BCAF}" destId="{922B5A1B-C2A3-4B27-B01F-08E8E1DD54F2}" srcOrd="0" destOrd="0" presId="urn:microsoft.com/office/officeart/2005/8/layout/hList1"/>
    <dgm:cxn modelId="{3C6ED642-C93B-4892-98BF-78C2560F3146}" type="presOf" srcId="{1AE24E55-5F40-4943-8E24-193A12290D15}" destId="{43C3B009-A5B9-4C52-93EE-28E9E78448FE}" srcOrd="0" destOrd="8" presId="urn:microsoft.com/office/officeart/2005/8/layout/hList1"/>
    <dgm:cxn modelId="{96B34921-4B2A-48C5-9B62-ED286E57B619}" type="presOf" srcId="{89DED9A5-3611-430F-A34B-5301A760EAE5}" destId="{43C3B009-A5B9-4C52-93EE-28E9E78448FE}" srcOrd="0" destOrd="2" presId="urn:microsoft.com/office/officeart/2005/8/layout/hList1"/>
    <dgm:cxn modelId="{8E0B9D77-E852-44E0-AADD-E15203A51725}" type="presOf" srcId="{3C4B213F-C01C-4F49-B1F2-D90C926EAD65}" destId="{3FF95D92-16D5-4A81-9B79-7E521373442A}" srcOrd="0" destOrd="0" presId="urn:microsoft.com/office/officeart/2005/8/layout/hList1"/>
    <dgm:cxn modelId="{0C8467C8-A9A7-414D-817F-907407FB4764}" srcId="{879AB147-8195-45A5-98E8-D900544AE8F5}" destId="{97E699F9-5E06-4A69-BBC9-B9CE82CD67EE}" srcOrd="5" destOrd="0" parTransId="{859BE8D4-1B94-4DFF-8DFD-57200D43C68A}" sibTransId="{7AA68F01-B9AD-4973-9D08-5B0A0424A728}"/>
    <dgm:cxn modelId="{C106810B-D1C9-467B-858A-5FCE6091988E}" type="presOf" srcId="{ECC417C5-1C15-4D4C-B682-A4B29B30D477}" destId="{43C3B009-A5B9-4C52-93EE-28E9E78448FE}" srcOrd="0" destOrd="7" presId="urn:microsoft.com/office/officeart/2005/8/layout/hList1"/>
    <dgm:cxn modelId="{41362F93-9D24-4813-B048-B9F08F909244}" srcId="{93AC1139-D09E-4F35-8BDD-FDE8EFD98044}" destId="{DD5665C5-CC2C-4E04-ACBA-BBE94954A39D}" srcOrd="1" destOrd="0" parTransId="{77F3BE55-795C-4D87-AC9D-83D3139F6D0D}" sibTransId="{8C817B5A-F910-4FE0-800F-3EFD4AF0FFC9}"/>
    <dgm:cxn modelId="{D27CBE69-A587-46D5-9719-F5BBF06AA534}" type="presOf" srcId="{CAD6AADA-F390-4D69-A98C-9D29196F03F5}" destId="{9104F0C5-B32E-49D5-A33F-EFB85D264FDC}" srcOrd="0" destOrd="0" presId="urn:microsoft.com/office/officeart/2005/8/layout/hList1"/>
    <dgm:cxn modelId="{CA4EA698-A7B5-4EA5-BD8C-1AE583AE2E4E}" srcId="{879AB147-8195-45A5-98E8-D900544AE8F5}" destId="{7E8BC726-A08F-4EE7-BC8E-1E92CB88E4A0}" srcOrd="9" destOrd="0" parTransId="{4B3F64EA-C05D-4583-9599-7C34D1B1A84A}" sibTransId="{9B0F0887-2466-4B67-B63F-3E88D9ED0384}"/>
    <dgm:cxn modelId="{D34CB77D-329E-446D-A543-44B016EAE007}" srcId="{879AB147-8195-45A5-98E8-D900544AE8F5}" destId="{5C4A01CE-2220-48E3-956D-990B30F0442A}" srcOrd="10" destOrd="0" parTransId="{DC6090D0-BEA4-4E18-9947-30651BB9F25E}" sibTransId="{13F47DB0-FB6D-4C75-8890-5FFC4C782FED}"/>
    <dgm:cxn modelId="{35FBC8DF-7715-46A5-B72B-A25C47ECC6D2}" type="presOf" srcId="{320B32EE-97A4-4E48-A641-E62419F54A31}" destId="{9308C00D-09A9-4678-A47E-FC432A555474}" srcOrd="0" destOrd="2" presId="urn:microsoft.com/office/officeart/2005/8/layout/hList1"/>
    <dgm:cxn modelId="{EBEB1C7D-E53B-4186-B091-7E18D8980C66}" srcId="{879AB147-8195-45A5-98E8-D900544AE8F5}" destId="{027672E9-CEE0-44DF-92E1-BE139EE1A4A7}" srcOrd="4" destOrd="0" parTransId="{24968326-4B3E-4407-AD9F-37D50152C03D}" sibTransId="{CDD9A0D5-19F5-4C21-9042-9745F4C18904}"/>
    <dgm:cxn modelId="{0C10B0B1-57F0-4F59-9FBD-9E3B691F5836}" srcId="{879AB147-8195-45A5-98E8-D900544AE8F5}" destId="{A15E8F8A-FC93-458C-AB5B-398F53AF0613}" srcOrd="6" destOrd="0" parTransId="{E5469C3D-B3A9-404D-B92E-880D7388ECC9}" sibTransId="{2961FB73-B6EC-4DEA-A8E6-0F79C2CA7BB8}"/>
    <dgm:cxn modelId="{1722202E-F16A-4AB1-BBF1-56D593991DDD}" srcId="{3C4B213F-C01C-4F49-B1F2-D90C926EAD65}" destId="{0FABF477-167A-47D4-83B7-D6C0C59252A1}" srcOrd="5" destOrd="0" parTransId="{B86B1FFD-9163-49E3-9441-16CCE0CDB6D4}" sibTransId="{86A89741-0A1B-46FD-9AB1-99C8DD1ACDB3}"/>
    <dgm:cxn modelId="{46B6FD26-C65E-4EF6-B711-EEEEA45FD0AC}" srcId="{3C4B213F-C01C-4F49-B1F2-D90C926EAD65}" destId="{00E93438-BED5-46B5-B74E-933B842006BA}" srcOrd="4" destOrd="0" parTransId="{11A6B7FA-A597-4C29-8A50-744CDCAFF163}" sibTransId="{F27D30D9-39AF-4AE4-823F-31D38FEF3F13}"/>
    <dgm:cxn modelId="{A61E8B79-6982-43BB-840C-65DE946D76A9}" type="presOf" srcId="{5C4A01CE-2220-48E3-956D-990B30F0442A}" destId="{43C3B009-A5B9-4C52-93EE-28E9E78448FE}" srcOrd="0" destOrd="10" presId="urn:microsoft.com/office/officeart/2005/8/layout/hList1"/>
    <dgm:cxn modelId="{B3FA9EE9-691A-4168-9EDC-DEAC702FFF7C}" srcId="{3C4B213F-C01C-4F49-B1F2-D90C926EAD65}" destId="{27A7E863-D004-4498-92FD-472AA43DC949}" srcOrd="0" destOrd="0" parTransId="{A4F288C3-09F2-48D6-8340-8C0A4E9DBC77}" sibTransId="{6C7DC58F-A5B0-4F78-A3A9-DA3DE3975BE8}"/>
    <dgm:cxn modelId="{347B89E2-97CE-44A1-9DAE-797B1BD4C127}" srcId="{3C4B213F-C01C-4F49-B1F2-D90C926EAD65}" destId="{C0D1A941-F0AD-4202-9744-CC6BA451AD67}" srcOrd="1" destOrd="0" parTransId="{B15FDADA-4C70-4FF0-8495-F4D5399C8A26}" sibTransId="{87A8C6DC-50AA-4273-BDFC-8DA35E9324E1}"/>
    <dgm:cxn modelId="{3BC1D14A-4C5D-4A53-9838-0AE9F697BAE0}" type="presOf" srcId="{27A7E863-D004-4498-92FD-472AA43DC949}" destId="{9308C00D-09A9-4678-A47E-FC432A555474}" srcOrd="0" destOrd="0" presId="urn:microsoft.com/office/officeart/2005/8/layout/hList1"/>
    <dgm:cxn modelId="{11BECAE6-A63C-4DD7-A0E1-23EAA20F3F87}" srcId="{93AC1139-D09E-4F35-8BDD-FDE8EFD98044}" destId="{4147CF79-F646-4E55-BB56-83DD81AE8AFA}" srcOrd="3" destOrd="0" parTransId="{E7524A1B-1086-4742-9F4E-3993184C6642}" sibTransId="{E52BC050-2EE1-4E82-8E51-1C0FE4C65C8F}"/>
    <dgm:cxn modelId="{A5DB5277-FDBD-4C0B-BCA9-EF3D98244CD5}" type="presOf" srcId="{00E93438-BED5-46B5-B74E-933B842006BA}" destId="{9308C00D-09A9-4678-A47E-FC432A555474}" srcOrd="0" destOrd="4" presId="urn:microsoft.com/office/officeart/2005/8/layout/hList1"/>
    <dgm:cxn modelId="{B8860C0A-4454-4373-9FE7-49821A495458}" srcId="{879AB147-8195-45A5-98E8-D900544AE8F5}" destId="{851B1B80-863B-47A8-93F9-D9B855C7D0AF}" srcOrd="0" destOrd="0" parTransId="{7C4CB046-93BB-40AF-A1F9-6F11C64A2D9F}" sibTransId="{8DE38BAB-E79D-4A02-A943-DE8C4ABB4551}"/>
    <dgm:cxn modelId="{6335705B-53E1-4A66-B1BB-593EFA898814}" type="presOf" srcId="{93AC1139-D09E-4F35-8BDD-FDE8EFD98044}" destId="{1CFD30ED-155B-40AA-AEAE-611BD4E2E428}" srcOrd="0" destOrd="0" presId="urn:microsoft.com/office/officeart/2005/8/layout/hList1"/>
    <dgm:cxn modelId="{B4A14D71-F447-41C6-98AA-ACA066946B52}" srcId="{CAD6AADA-F390-4D69-A98C-9D29196F03F5}" destId="{879AB147-8195-45A5-98E8-D900544AE8F5}" srcOrd="1" destOrd="0" parTransId="{FDD81ABB-D043-4386-B294-87E5F94A1020}" sibTransId="{CC1BD545-BFB9-4472-AD93-6EF7E99B046F}"/>
    <dgm:cxn modelId="{55E8CB44-E9A4-4E13-B394-0DA18778C0CC}" type="presOf" srcId="{D8FB6AA1-A833-47EF-82EA-FC7A7AC0525F}" destId="{43C3B009-A5B9-4C52-93EE-28E9E78448FE}" srcOrd="0" destOrd="3" presId="urn:microsoft.com/office/officeart/2005/8/layout/hList1"/>
    <dgm:cxn modelId="{E123EA76-7AC1-4514-AF81-69DEC9F9760C}" type="presOf" srcId="{C0D1A941-F0AD-4202-9744-CC6BA451AD67}" destId="{9308C00D-09A9-4678-A47E-FC432A555474}" srcOrd="0" destOrd="1" presId="urn:microsoft.com/office/officeart/2005/8/layout/hList1"/>
    <dgm:cxn modelId="{9A4541B0-EBBE-4B42-ABC9-E170D3BF668A}" srcId="{3C4B213F-C01C-4F49-B1F2-D90C926EAD65}" destId="{33913976-E946-4875-89ED-05A4E8D2457F}" srcOrd="6" destOrd="0" parTransId="{01C662F5-AEE0-4EFF-B543-D499B87980E6}" sibTransId="{05AAFE2F-B7FC-4311-841B-0E7B42DB8D1C}"/>
    <dgm:cxn modelId="{50567059-CA2A-43BF-960F-D82B2845E2D0}" type="presOf" srcId="{97E699F9-5E06-4A69-BBC9-B9CE82CD67EE}" destId="{43C3B009-A5B9-4C52-93EE-28E9E78448FE}" srcOrd="0" destOrd="5" presId="urn:microsoft.com/office/officeart/2005/8/layout/hList1"/>
    <dgm:cxn modelId="{8A02C9E2-2492-4FF9-8E0E-E6AFFFE1C630}" srcId="{879AB147-8195-45A5-98E8-D900544AE8F5}" destId="{ECC417C5-1C15-4D4C-B682-A4B29B30D477}" srcOrd="7" destOrd="0" parTransId="{37E22CBB-C591-4466-BF58-2B6C92DFC65B}" sibTransId="{0A0FCC2B-DF50-413E-9B58-2958CDF0754D}"/>
    <dgm:cxn modelId="{0F0EB958-2E67-4E05-8633-5FDFE5360A85}" type="presOf" srcId="{879AB147-8195-45A5-98E8-D900544AE8F5}" destId="{8A5759F7-6CB3-4F8E-83C3-91A51FC9B9C6}" srcOrd="0" destOrd="0" presId="urn:microsoft.com/office/officeart/2005/8/layout/hList1"/>
    <dgm:cxn modelId="{F4FB55D9-BCEF-4F9F-A5BC-48B3CECD4142}" type="presOf" srcId="{486CCDF8-941F-4FD3-AD51-B420CD1A4EA6}" destId="{43C3B009-A5B9-4C52-93EE-28E9E78448FE}" srcOrd="0" destOrd="1" presId="urn:microsoft.com/office/officeart/2005/8/layout/hList1"/>
    <dgm:cxn modelId="{46091F8A-B470-411A-AB07-7FF1367D5D83}" srcId="{879AB147-8195-45A5-98E8-D900544AE8F5}" destId="{6FEE9102-BBBA-4FC2-AD8D-582436093522}" srcOrd="11" destOrd="0" parTransId="{595A95EF-2A89-4612-A2B8-403B2B5CB790}" sibTransId="{DAF8F9D2-71C6-4C7B-810A-55C01F8B6A3A}"/>
    <dgm:cxn modelId="{5B254080-81C8-4B8E-87D1-DB1237866BCC}" type="presOf" srcId="{762B92E3-09DF-40B3-8AB9-18E47C839680}" destId="{9308C00D-09A9-4678-A47E-FC432A555474}" srcOrd="0" destOrd="3" presId="urn:microsoft.com/office/officeart/2005/8/layout/hList1"/>
    <dgm:cxn modelId="{F0446747-E5A9-47CB-9053-908C071551DB}" type="presParOf" srcId="{9104F0C5-B32E-49D5-A33F-EFB85D264FDC}" destId="{64E77D54-4EF2-4417-BBD7-D3238D68E526}" srcOrd="0" destOrd="0" presId="urn:microsoft.com/office/officeart/2005/8/layout/hList1"/>
    <dgm:cxn modelId="{8415FA09-BF46-44F4-A1A5-0333DDE52613}" type="presParOf" srcId="{64E77D54-4EF2-4417-BBD7-D3238D68E526}" destId="{3FF95D92-16D5-4A81-9B79-7E521373442A}" srcOrd="0" destOrd="0" presId="urn:microsoft.com/office/officeart/2005/8/layout/hList1"/>
    <dgm:cxn modelId="{4AD4AA59-9C0A-45D5-B835-D8F656566B4D}" type="presParOf" srcId="{64E77D54-4EF2-4417-BBD7-D3238D68E526}" destId="{9308C00D-09A9-4678-A47E-FC432A555474}" srcOrd="1" destOrd="0" presId="urn:microsoft.com/office/officeart/2005/8/layout/hList1"/>
    <dgm:cxn modelId="{F4099915-1AA4-454D-AF09-0500734CAF56}" type="presParOf" srcId="{9104F0C5-B32E-49D5-A33F-EFB85D264FDC}" destId="{8763E820-319D-4207-AE3D-B5BB47A33780}" srcOrd="1" destOrd="0" presId="urn:microsoft.com/office/officeart/2005/8/layout/hList1"/>
    <dgm:cxn modelId="{03AD86E3-99E8-41EF-8AE9-B839647C676C}" type="presParOf" srcId="{9104F0C5-B32E-49D5-A33F-EFB85D264FDC}" destId="{A52CF685-76E4-4C96-9595-B5D90243749A}" srcOrd="2" destOrd="0" presId="urn:microsoft.com/office/officeart/2005/8/layout/hList1"/>
    <dgm:cxn modelId="{3F86DE1C-77B1-4EAF-931A-1622CBECB7DB}" type="presParOf" srcId="{A52CF685-76E4-4C96-9595-B5D90243749A}" destId="{8A5759F7-6CB3-4F8E-83C3-91A51FC9B9C6}" srcOrd="0" destOrd="0" presId="urn:microsoft.com/office/officeart/2005/8/layout/hList1"/>
    <dgm:cxn modelId="{2770BA0B-FC14-4B88-9172-25DAAF81323C}" type="presParOf" srcId="{A52CF685-76E4-4C96-9595-B5D90243749A}" destId="{43C3B009-A5B9-4C52-93EE-28E9E78448FE}" srcOrd="1" destOrd="0" presId="urn:microsoft.com/office/officeart/2005/8/layout/hList1"/>
    <dgm:cxn modelId="{5FB8E0B7-E29C-4D99-AE45-9805E55FA12D}" type="presParOf" srcId="{9104F0C5-B32E-49D5-A33F-EFB85D264FDC}" destId="{3130CDC5-BFE9-455C-9DF9-3D0FC981B36E}" srcOrd="3" destOrd="0" presId="urn:microsoft.com/office/officeart/2005/8/layout/hList1"/>
    <dgm:cxn modelId="{01279CAC-3CAC-4368-BEAD-0EB95A8E2877}" type="presParOf" srcId="{9104F0C5-B32E-49D5-A33F-EFB85D264FDC}" destId="{88F98AC2-0FE7-4ADE-83BC-C0071B2D6D2D}" srcOrd="4" destOrd="0" presId="urn:microsoft.com/office/officeart/2005/8/layout/hList1"/>
    <dgm:cxn modelId="{41E3167A-081C-46E7-BC20-5DA1D2545C4B}" type="presParOf" srcId="{88F98AC2-0FE7-4ADE-83BC-C0071B2D6D2D}" destId="{1CFD30ED-155B-40AA-AEAE-611BD4E2E428}" srcOrd="0" destOrd="0" presId="urn:microsoft.com/office/officeart/2005/8/layout/hList1"/>
    <dgm:cxn modelId="{AB8CA137-7E28-49AC-B456-6BADD6B08953}" type="presParOf" srcId="{88F98AC2-0FE7-4ADE-83BC-C0071B2D6D2D}" destId="{922B5A1B-C2A3-4B27-B01F-08E8E1DD54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BE5E3-C7FF-44C1-99FB-DB724D1854B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1474E8-3F73-4DC9-9BE7-998734C1A208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труд</a:t>
          </a:r>
          <a:endParaRPr lang="ru-RU" dirty="0">
            <a:solidFill>
              <a:srgbClr val="C00000"/>
            </a:solidFill>
          </a:endParaRPr>
        </a:p>
      </dgm:t>
    </dgm:pt>
    <dgm:pt modelId="{D780D5D0-9C33-4847-BAB7-8B08712AFE48}" type="sibTrans" cxnId="{8C333A78-9186-428B-8CEC-C97E4B2AC96D}">
      <dgm:prSet/>
      <dgm:spPr/>
      <dgm:t>
        <a:bodyPr/>
        <a:lstStyle/>
        <a:p>
          <a:endParaRPr lang="ru-RU"/>
        </a:p>
      </dgm:t>
    </dgm:pt>
    <dgm:pt modelId="{034B94D4-5122-45C4-B923-381198502367}" type="parTrans" cxnId="{8C333A78-9186-428B-8CEC-C97E4B2AC96D}">
      <dgm:prSet/>
      <dgm:spPr/>
      <dgm:t>
        <a:bodyPr/>
        <a:lstStyle/>
        <a:p>
          <a:endParaRPr lang="ru-RU"/>
        </a:p>
      </dgm:t>
    </dgm:pt>
    <dgm:pt modelId="{F12228A1-C569-46EB-9331-A7FE7B2F3AB9}">
      <dgm:prSet phldrT="[Текст]" phldr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50BD60A5-E7D7-492A-B210-F7FA0049799D}" type="sibTrans" cxnId="{D7FE87FE-CDA1-40B8-AEB6-6E108CD0F7C9}">
      <dgm:prSet/>
      <dgm:spPr/>
      <dgm:t>
        <a:bodyPr/>
        <a:lstStyle/>
        <a:p>
          <a:endParaRPr lang="ru-RU"/>
        </a:p>
      </dgm:t>
    </dgm:pt>
    <dgm:pt modelId="{CF496FFE-1C65-4D75-8860-56F69BB8DD1C}" type="parTrans" cxnId="{D7FE87FE-CDA1-40B8-AEB6-6E108CD0F7C9}">
      <dgm:prSet/>
      <dgm:spPr/>
      <dgm:t>
        <a:bodyPr/>
        <a:lstStyle/>
        <a:p>
          <a:endParaRPr lang="ru-RU"/>
        </a:p>
      </dgm:t>
    </dgm:pt>
    <dgm:pt modelId="{425D86F5-2FAC-4BB2-90FE-430DCD7E110C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Наблюдения за трудом взрослых</a:t>
          </a:r>
          <a:endParaRPr lang="ru-RU" dirty="0"/>
        </a:p>
      </dgm:t>
    </dgm:pt>
    <dgm:pt modelId="{9187AEF5-DE32-4258-B5DF-0A51D1115D3C}" type="sibTrans" cxnId="{5715F29A-91D4-4C37-96D1-D8C919EC3E4F}">
      <dgm:prSet/>
      <dgm:spPr/>
      <dgm:t>
        <a:bodyPr/>
        <a:lstStyle/>
        <a:p>
          <a:endParaRPr lang="ru-RU"/>
        </a:p>
      </dgm:t>
    </dgm:pt>
    <dgm:pt modelId="{958FB9DB-E523-48DA-A6EC-B5E1106DA307}" type="parTrans" cxnId="{5715F29A-91D4-4C37-96D1-D8C919EC3E4F}">
      <dgm:prSet/>
      <dgm:spPr/>
      <dgm:t>
        <a:bodyPr/>
        <a:lstStyle/>
        <a:p>
          <a:endParaRPr lang="ru-RU"/>
        </a:p>
      </dgm:t>
    </dgm:pt>
    <dgm:pt modelId="{71A38666-188B-4509-BC27-75464838D07F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Трудовые поручения</a:t>
          </a:r>
          <a:endParaRPr lang="ru-RU" dirty="0"/>
        </a:p>
      </dgm:t>
    </dgm:pt>
    <dgm:pt modelId="{F11070B5-2697-484B-ABFE-AB32AF2649A1}" type="sibTrans" cxnId="{7004A07E-833C-4507-95AA-891B9AB56A02}">
      <dgm:prSet/>
      <dgm:spPr/>
      <dgm:t>
        <a:bodyPr/>
        <a:lstStyle/>
        <a:p>
          <a:endParaRPr lang="ru-RU"/>
        </a:p>
      </dgm:t>
    </dgm:pt>
    <dgm:pt modelId="{93E51CEF-64C0-4F24-A408-6C97D395688B}" type="parTrans" cxnId="{7004A07E-833C-4507-95AA-891B9AB56A02}">
      <dgm:prSet/>
      <dgm:spPr/>
      <dgm:t>
        <a:bodyPr/>
        <a:lstStyle/>
        <a:p>
          <a:endParaRPr lang="ru-RU"/>
        </a:p>
      </dgm:t>
    </dgm:pt>
    <dgm:pt modelId="{4C16B37D-0902-40CF-AE83-0920067182B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Совместная трудовая деятельность</a:t>
          </a:r>
          <a:endParaRPr lang="ru-RU" dirty="0"/>
        </a:p>
      </dgm:t>
    </dgm:pt>
    <dgm:pt modelId="{A2C9CEA9-8A66-47DB-BD7C-EF24B5ABA524}" type="sibTrans" cxnId="{9B98FBE3-DBF4-4297-B9CB-42BCB7AB0D46}">
      <dgm:prSet/>
      <dgm:spPr/>
      <dgm:t>
        <a:bodyPr/>
        <a:lstStyle/>
        <a:p>
          <a:endParaRPr lang="ru-RU"/>
        </a:p>
      </dgm:t>
    </dgm:pt>
    <dgm:pt modelId="{3F885F0F-22E9-4405-8685-C5968B239D56}" type="parTrans" cxnId="{9B98FBE3-DBF4-4297-B9CB-42BCB7AB0D46}">
      <dgm:prSet/>
      <dgm:spPr/>
      <dgm:t>
        <a:bodyPr/>
        <a:lstStyle/>
        <a:p>
          <a:endParaRPr lang="ru-RU"/>
        </a:p>
      </dgm:t>
    </dgm:pt>
    <dgm:pt modelId="{1BDAECA5-0E21-4BFD-84F7-391177F23BAE}">
      <dgm:prSet phldrT="[Текст]" phldr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40D6312-D941-430B-9795-255897795613}" type="sibTrans" cxnId="{3E2AE592-6A97-414C-A9C3-BCE4821DA6E9}">
      <dgm:prSet/>
      <dgm:spPr/>
      <dgm:t>
        <a:bodyPr/>
        <a:lstStyle/>
        <a:p>
          <a:endParaRPr lang="ru-RU"/>
        </a:p>
      </dgm:t>
    </dgm:pt>
    <dgm:pt modelId="{94D925DF-3144-45AB-89DB-EA5702C2958F}" type="parTrans" cxnId="{3E2AE592-6A97-414C-A9C3-BCE4821DA6E9}">
      <dgm:prSet/>
      <dgm:spPr/>
      <dgm:t>
        <a:bodyPr/>
        <a:lstStyle/>
        <a:p>
          <a:endParaRPr lang="ru-RU"/>
        </a:p>
      </dgm:t>
    </dgm:pt>
    <dgm:pt modelId="{CEAC002B-8CC2-4B97-A244-711031F3A15C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Все виды игр.</a:t>
          </a:r>
          <a:endParaRPr lang="ru-RU" dirty="0"/>
        </a:p>
      </dgm:t>
    </dgm:pt>
    <dgm:pt modelId="{48DDE338-D1C7-41EC-BB78-5D1755B65D60}" type="sibTrans" cxnId="{845D4800-8271-4BC3-A233-040E9D56C82A}">
      <dgm:prSet/>
      <dgm:spPr/>
      <dgm:t>
        <a:bodyPr/>
        <a:lstStyle/>
        <a:p>
          <a:endParaRPr lang="ru-RU"/>
        </a:p>
      </dgm:t>
    </dgm:pt>
    <dgm:pt modelId="{ABF9C3B7-78B2-41BE-9311-84F7416599AC}" type="parTrans" cxnId="{845D4800-8271-4BC3-A233-040E9D56C82A}">
      <dgm:prSet/>
      <dgm:spPr/>
      <dgm:t>
        <a:bodyPr/>
        <a:lstStyle/>
        <a:p>
          <a:endParaRPr lang="ru-RU"/>
        </a:p>
      </dgm:t>
    </dgm:pt>
    <dgm:pt modelId="{A0671F82-7DCD-486C-9B20-E806F3E3A084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Социализация.</a:t>
          </a:r>
        </a:p>
        <a:p>
          <a:r>
            <a:rPr lang="ru-RU" b="1" dirty="0" smtClean="0">
              <a:solidFill>
                <a:srgbClr val="C00000"/>
              </a:solidFill>
            </a:rPr>
            <a:t>Здоровье</a:t>
          </a:r>
          <a:endParaRPr lang="ru-RU" b="1" dirty="0">
            <a:solidFill>
              <a:srgbClr val="C00000"/>
            </a:solidFill>
          </a:endParaRPr>
        </a:p>
      </dgm:t>
    </dgm:pt>
    <dgm:pt modelId="{BBD833EB-3399-40F8-B3E0-8DEB879202D0}" type="sibTrans" cxnId="{985D99F7-550F-4E36-8ADB-FAA7B6B25429}">
      <dgm:prSet/>
      <dgm:spPr/>
      <dgm:t>
        <a:bodyPr/>
        <a:lstStyle/>
        <a:p>
          <a:endParaRPr lang="ru-RU"/>
        </a:p>
      </dgm:t>
    </dgm:pt>
    <dgm:pt modelId="{D2BA7C77-78BE-41B3-BB7D-058400174C13}" type="parTrans" cxnId="{985D99F7-550F-4E36-8ADB-FAA7B6B25429}">
      <dgm:prSet/>
      <dgm:spPr/>
      <dgm:t>
        <a:bodyPr/>
        <a:lstStyle/>
        <a:p>
          <a:endParaRPr lang="ru-RU"/>
        </a:p>
      </dgm:t>
    </dgm:pt>
    <dgm:pt modelId="{29D6E3E5-D006-4D7A-B368-24423BC5CCDF}">
      <dgm:prSet phldrT="[Текст]" phldr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44B103EE-91CD-4BCD-AE0B-934BED28C773}" type="sibTrans" cxnId="{A84601BD-72AF-451C-BFD1-735D60AFE45C}">
      <dgm:prSet/>
      <dgm:spPr/>
      <dgm:t>
        <a:bodyPr/>
        <a:lstStyle/>
        <a:p>
          <a:endParaRPr lang="ru-RU"/>
        </a:p>
      </dgm:t>
    </dgm:pt>
    <dgm:pt modelId="{D3535A6A-256A-426C-AAD9-A813554C194B}" type="parTrans" cxnId="{A84601BD-72AF-451C-BFD1-735D60AFE45C}">
      <dgm:prSet/>
      <dgm:spPr/>
      <dgm:t>
        <a:bodyPr/>
        <a:lstStyle/>
        <a:p>
          <a:endParaRPr lang="ru-RU"/>
        </a:p>
      </dgm:t>
    </dgm:pt>
    <dgm:pt modelId="{FB0C048C-08FB-4E5C-A899-4437B701C02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Занятия</a:t>
          </a:r>
          <a:endParaRPr lang="ru-RU" dirty="0"/>
        </a:p>
      </dgm:t>
    </dgm:pt>
    <dgm:pt modelId="{49B6CE6C-BA00-4B23-ACC7-80A5E77AB4FC}" type="sibTrans" cxnId="{004321E7-64E0-4400-8A1E-10BBCC9DDD18}">
      <dgm:prSet/>
      <dgm:spPr/>
      <dgm:t>
        <a:bodyPr/>
        <a:lstStyle/>
        <a:p>
          <a:endParaRPr lang="ru-RU"/>
        </a:p>
      </dgm:t>
    </dgm:pt>
    <dgm:pt modelId="{8E3A476D-0A5E-4555-BFB2-86B637245A65}" type="parTrans" cxnId="{004321E7-64E0-4400-8A1E-10BBCC9DDD18}">
      <dgm:prSet/>
      <dgm:spPr/>
      <dgm:t>
        <a:bodyPr/>
        <a:lstStyle/>
        <a:p>
          <a:endParaRPr lang="ru-RU"/>
        </a:p>
      </dgm:t>
    </dgm:pt>
    <dgm:pt modelId="{E69658B1-3539-45E1-B283-CF8C548344A2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Безопасность</a:t>
          </a:r>
          <a:endParaRPr lang="ru-RU" dirty="0">
            <a:solidFill>
              <a:srgbClr val="C00000"/>
            </a:solidFill>
          </a:endParaRPr>
        </a:p>
      </dgm:t>
    </dgm:pt>
    <dgm:pt modelId="{79E7CC88-5BE0-4E0D-A935-2A4B8E1929AD}" type="sibTrans" cxnId="{4F3E2BBE-87B4-4B6A-AF41-B55392035491}">
      <dgm:prSet/>
      <dgm:spPr/>
      <dgm:t>
        <a:bodyPr/>
        <a:lstStyle/>
        <a:p>
          <a:endParaRPr lang="ru-RU"/>
        </a:p>
      </dgm:t>
    </dgm:pt>
    <dgm:pt modelId="{D5B6047D-647C-4F52-BDEB-8A6538B0CEA5}" type="parTrans" cxnId="{4F3E2BBE-87B4-4B6A-AF41-B55392035491}">
      <dgm:prSet/>
      <dgm:spPr/>
      <dgm:t>
        <a:bodyPr/>
        <a:lstStyle/>
        <a:p>
          <a:endParaRPr lang="ru-RU"/>
        </a:p>
      </dgm:t>
    </dgm:pt>
    <dgm:pt modelId="{C39C8E47-AFA9-4790-855A-7950F6AD3D9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Экскурсии</a:t>
          </a:r>
          <a:endParaRPr lang="ru-RU" dirty="0"/>
        </a:p>
      </dgm:t>
    </dgm:pt>
    <dgm:pt modelId="{AD1480A6-A0BD-4647-B74E-7ECBB37DB7EE}" type="parTrans" cxnId="{3DA30E8E-121B-4241-898F-BDDCC357681E}">
      <dgm:prSet/>
      <dgm:spPr/>
      <dgm:t>
        <a:bodyPr/>
        <a:lstStyle/>
        <a:p>
          <a:endParaRPr lang="ru-RU"/>
        </a:p>
      </dgm:t>
    </dgm:pt>
    <dgm:pt modelId="{E4AF009E-C704-44DD-87A3-5C3A534E1E97}" type="sibTrans" cxnId="{3DA30E8E-121B-4241-898F-BDDCC357681E}">
      <dgm:prSet/>
      <dgm:spPr/>
      <dgm:t>
        <a:bodyPr/>
        <a:lstStyle/>
        <a:p>
          <a:endParaRPr lang="ru-RU"/>
        </a:p>
      </dgm:t>
    </dgm:pt>
    <dgm:pt modelId="{EABEA98A-0C7A-4490-B2D1-08AF245E6B13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Беседы</a:t>
          </a:r>
          <a:endParaRPr lang="ru-RU" dirty="0"/>
        </a:p>
      </dgm:t>
    </dgm:pt>
    <dgm:pt modelId="{8B1D9810-81A3-43FE-B8EE-163A3A9432D1}" type="parTrans" cxnId="{4BA59A98-CBD5-48FF-9D47-5ECE835A1347}">
      <dgm:prSet/>
      <dgm:spPr/>
      <dgm:t>
        <a:bodyPr/>
        <a:lstStyle/>
        <a:p>
          <a:endParaRPr lang="ru-RU"/>
        </a:p>
      </dgm:t>
    </dgm:pt>
    <dgm:pt modelId="{7A7814D7-1152-4C08-8ADC-085C0A047720}" type="sibTrans" cxnId="{4BA59A98-CBD5-48FF-9D47-5ECE835A1347}">
      <dgm:prSet/>
      <dgm:spPr/>
      <dgm:t>
        <a:bodyPr/>
        <a:lstStyle/>
        <a:p>
          <a:endParaRPr lang="ru-RU"/>
        </a:p>
      </dgm:t>
    </dgm:pt>
    <dgm:pt modelId="{0CA213FA-0BDF-4FDE-B1AB-33AD5D7B0984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Наблюдения за трудом взрослых</a:t>
          </a:r>
          <a:endParaRPr lang="ru-RU" dirty="0"/>
        </a:p>
      </dgm:t>
    </dgm:pt>
    <dgm:pt modelId="{15212076-CEE2-44F0-B17C-FF486B42C430}" type="parTrans" cxnId="{2D74ECC9-1DFF-45CB-BE41-79837D84717E}">
      <dgm:prSet/>
      <dgm:spPr/>
      <dgm:t>
        <a:bodyPr/>
        <a:lstStyle/>
        <a:p>
          <a:endParaRPr lang="ru-RU"/>
        </a:p>
      </dgm:t>
    </dgm:pt>
    <dgm:pt modelId="{EED7DBF9-F31D-4D97-90F9-BC827C185CDA}" type="sibTrans" cxnId="{2D74ECC9-1DFF-45CB-BE41-79837D84717E}">
      <dgm:prSet/>
      <dgm:spPr/>
      <dgm:t>
        <a:bodyPr/>
        <a:lstStyle/>
        <a:p>
          <a:endParaRPr lang="ru-RU"/>
        </a:p>
      </dgm:t>
    </dgm:pt>
    <dgm:pt modelId="{866C81B3-68DF-4E06-951D-C979969C903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Чтение художественной литературы</a:t>
          </a:r>
          <a:endParaRPr lang="ru-RU" dirty="0"/>
        </a:p>
      </dgm:t>
    </dgm:pt>
    <dgm:pt modelId="{C0A61648-F666-4C98-B791-CFD9E1396A99}" type="parTrans" cxnId="{8C40314A-78F2-488B-A37D-6917FEFC1DB6}">
      <dgm:prSet/>
      <dgm:spPr/>
      <dgm:t>
        <a:bodyPr/>
        <a:lstStyle/>
        <a:p>
          <a:endParaRPr lang="ru-RU"/>
        </a:p>
      </dgm:t>
    </dgm:pt>
    <dgm:pt modelId="{FDF078A8-591C-4DB0-84B3-1F12DD50808D}" type="sibTrans" cxnId="{8C40314A-78F2-488B-A37D-6917FEFC1DB6}">
      <dgm:prSet/>
      <dgm:spPr/>
      <dgm:t>
        <a:bodyPr/>
        <a:lstStyle/>
        <a:p>
          <a:endParaRPr lang="ru-RU"/>
        </a:p>
      </dgm:t>
    </dgm:pt>
    <dgm:pt modelId="{55E0D252-10CA-4C77-A046-93853D3FBC2F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Совместная </a:t>
          </a:r>
          <a:r>
            <a:rPr lang="ru-RU" dirty="0" err="1" smtClean="0"/>
            <a:t>детельность</a:t>
          </a:r>
          <a:endParaRPr lang="ru-RU" dirty="0"/>
        </a:p>
      </dgm:t>
    </dgm:pt>
    <dgm:pt modelId="{04693D5F-1F1C-437D-BBFF-7EF8F8567AEA}" type="parTrans" cxnId="{13F1BFF4-1A56-4C0E-A205-6E112C04EEFE}">
      <dgm:prSet/>
      <dgm:spPr/>
      <dgm:t>
        <a:bodyPr/>
        <a:lstStyle/>
        <a:p>
          <a:endParaRPr lang="ru-RU"/>
        </a:p>
      </dgm:t>
    </dgm:pt>
    <dgm:pt modelId="{8B986C19-5340-4CBE-BFBC-9AD1454EE393}" type="sibTrans" cxnId="{13F1BFF4-1A56-4C0E-A205-6E112C04EEFE}">
      <dgm:prSet/>
      <dgm:spPr/>
      <dgm:t>
        <a:bodyPr/>
        <a:lstStyle/>
        <a:p>
          <a:endParaRPr lang="ru-RU"/>
        </a:p>
      </dgm:t>
    </dgm:pt>
    <dgm:pt modelId="{EC19F4C1-3615-4678-AC13-0E40A7F4C1A9}" type="pres">
      <dgm:prSet presAssocID="{D00BE5E3-C7FF-44C1-99FB-DB724D1854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D5F953-F553-4962-9FD9-D7BC46D72D45}" type="pres">
      <dgm:prSet presAssocID="{871474E8-3F73-4DC9-9BE7-998734C1A208}" presName="composite" presStyleCnt="0"/>
      <dgm:spPr/>
    </dgm:pt>
    <dgm:pt modelId="{A48F0022-D06D-4E35-B8AB-8ECE73128D4B}" type="pres">
      <dgm:prSet presAssocID="{871474E8-3F73-4DC9-9BE7-998734C1A2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4A344-62E1-4CBA-8238-B64633BC16B6}" type="pres">
      <dgm:prSet presAssocID="{871474E8-3F73-4DC9-9BE7-998734C1A20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BAE13-F4DB-411A-AD96-ECF6ACD41C12}" type="pres">
      <dgm:prSet presAssocID="{D780D5D0-9C33-4847-BAB7-8B08712AFE48}" presName="space" presStyleCnt="0"/>
      <dgm:spPr/>
    </dgm:pt>
    <dgm:pt modelId="{4F98ECD4-3507-4C62-A0A4-8EA7C4B4B60E}" type="pres">
      <dgm:prSet presAssocID="{E69658B1-3539-45E1-B283-CF8C548344A2}" presName="composite" presStyleCnt="0"/>
      <dgm:spPr/>
    </dgm:pt>
    <dgm:pt modelId="{57B726EC-239F-424E-8BE7-0A32A120DAE0}" type="pres">
      <dgm:prSet presAssocID="{E69658B1-3539-45E1-B283-CF8C548344A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BB31B-5DAE-4F4F-B17D-3B9E02503AD4}" type="pres">
      <dgm:prSet presAssocID="{E69658B1-3539-45E1-B283-CF8C548344A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237AA-1087-4399-807F-E08312B0C280}" type="pres">
      <dgm:prSet presAssocID="{79E7CC88-5BE0-4E0D-A935-2A4B8E1929AD}" presName="space" presStyleCnt="0"/>
      <dgm:spPr/>
    </dgm:pt>
    <dgm:pt modelId="{0A398361-3160-4CD6-95C3-DE0E775EDC78}" type="pres">
      <dgm:prSet presAssocID="{A0671F82-7DCD-486C-9B20-E806F3E3A084}" presName="composite" presStyleCnt="0"/>
      <dgm:spPr/>
    </dgm:pt>
    <dgm:pt modelId="{CD0F792E-AC27-462A-97F1-880251EC0DE7}" type="pres">
      <dgm:prSet presAssocID="{A0671F82-7DCD-486C-9B20-E806F3E3A08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D0789-E250-4A66-B5B4-072599257857}" type="pres">
      <dgm:prSet presAssocID="{A0671F82-7DCD-486C-9B20-E806F3E3A084}" presName="desTx" presStyleLbl="alignAccFollowNode1" presStyleIdx="2" presStyleCnt="3" custLinFactNeighborX="4377" custLinFactNeighborY="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2AE592-6A97-414C-A9C3-BCE4821DA6E9}" srcId="{A0671F82-7DCD-486C-9B20-E806F3E3A084}" destId="{1BDAECA5-0E21-4BFD-84F7-391177F23BAE}" srcOrd="1" destOrd="0" parTransId="{94D925DF-3144-45AB-89DB-EA5702C2958F}" sibTransId="{640D6312-D941-430B-9795-255897795613}"/>
    <dgm:cxn modelId="{8C333A78-9186-428B-8CEC-C97E4B2AC96D}" srcId="{D00BE5E3-C7FF-44C1-99FB-DB724D1854BB}" destId="{871474E8-3F73-4DC9-9BE7-998734C1A208}" srcOrd="0" destOrd="0" parTransId="{034B94D4-5122-45C4-B923-381198502367}" sibTransId="{D780D5D0-9C33-4847-BAB7-8B08712AFE48}"/>
    <dgm:cxn modelId="{004321E7-64E0-4400-8A1E-10BBCC9DDD18}" srcId="{E69658B1-3539-45E1-B283-CF8C548344A2}" destId="{FB0C048C-08FB-4E5C-A899-4437B701C022}" srcOrd="0" destOrd="0" parTransId="{8E3A476D-0A5E-4555-BFB2-86B637245A65}" sibTransId="{49B6CE6C-BA00-4B23-ACC7-80A5E77AB4FC}"/>
    <dgm:cxn modelId="{A84601BD-72AF-451C-BFD1-735D60AFE45C}" srcId="{E69658B1-3539-45E1-B283-CF8C548344A2}" destId="{29D6E3E5-D006-4D7A-B368-24423BC5CCDF}" srcOrd="6" destOrd="0" parTransId="{D3535A6A-256A-426C-AAD9-A813554C194B}" sibTransId="{44B103EE-91CD-4BCD-AE0B-934BED28C773}"/>
    <dgm:cxn modelId="{A19AC6DF-5591-431B-981C-B298938B4231}" type="presOf" srcId="{425D86F5-2FAC-4BB2-90FE-430DCD7E110C}" destId="{2304A344-62E1-4CBA-8238-B64633BC16B6}" srcOrd="0" destOrd="2" presId="urn:microsoft.com/office/officeart/2005/8/layout/hList1"/>
    <dgm:cxn modelId="{4F3E2BBE-87B4-4B6A-AF41-B55392035491}" srcId="{D00BE5E3-C7FF-44C1-99FB-DB724D1854BB}" destId="{E69658B1-3539-45E1-B283-CF8C548344A2}" srcOrd="1" destOrd="0" parTransId="{D5B6047D-647C-4F52-BDEB-8A6538B0CEA5}" sibTransId="{79E7CC88-5BE0-4E0D-A935-2A4B8E1929AD}"/>
    <dgm:cxn modelId="{3DA30E8E-121B-4241-898F-BDDCC357681E}" srcId="{E69658B1-3539-45E1-B283-CF8C548344A2}" destId="{C39C8E47-AFA9-4790-855A-7950F6AD3D9C}" srcOrd="1" destOrd="0" parTransId="{AD1480A6-A0BD-4647-B74E-7ECBB37DB7EE}" sibTransId="{E4AF009E-C704-44DD-87A3-5C3A534E1E97}"/>
    <dgm:cxn modelId="{EA014D6F-36A1-46E5-A58E-DF51BA4123EC}" type="presOf" srcId="{4C16B37D-0902-40CF-AE83-0920067182B7}" destId="{2304A344-62E1-4CBA-8238-B64633BC16B6}" srcOrd="0" destOrd="0" presId="urn:microsoft.com/office/officeart/2005/8/layout/hList1"/>
    <dgm:cxn modelId="{45991768-39F3-4483-ABC9-5265BCCC1827}" type="presOf" srcId="{A0671F82-7DCD-486C-9B20-E806F3E3A084}" destId="{CD0F792E-AC27-462A-97F1-880251EC0DE7}" srcOrd="0" destOrd="0" presId="urn:microsoft.com/office/officeart/2005/8/layout/hList1"/>
    <dgm:cxn modelId="{6B2514B7-EE6B-47B2-902F-550B720F4428}" type="presOf" srcId="{55E0D252-10CA-4C77-A046-93853D3FBC2F}" destId="{317BB31B-5DAE-4F4F-B17D-3B9E02503AD4}" srcOrd="0" destOrd="5" presId="urn:microsoft.com/office/officeart/2005/8/layout/hList1"/>
    <dgm:cxn modelId="{751DFE00-3AF3-46CB-A7F0-0FDCCC1C2816}" type="presOf" srcId="{29D6E3E5-D006-4D7A-B368-24423BC5CCDF}" destId="{317BB31B-5DAE-4F4F-B17D-3B9E02503AD4}" srcOrd="0" destOrd="6" presId="urn:microsoft.com/office/officeart/2005/8/layout/hList1"/>
    <dgm:cxn modelId="{7C3E12DD-BDF7-40A6-835E-6F2F379F4DB4}" type="presOf" srcId="{71A38666-188B-4509-BC27-75464838D07F}" destId="{2304A344-62E1-4CBA-8238-B64633BC16B6}" srcOrd="0" destOrd="1" presId="urn:microsoft.com/office/officeart/2005/8/layout/hList1"/>
    <dgm:cxn modelId="{7D69EF85-400A-46F7-B6AC-5820930E3159}" type="presOf" srcId="{866C81B3-68DF-4E06-951D-C979969C903B}" destId="{317BB31B-5DAE-4F4F-B17D-3B9E02503AD4}" srcOrd="0" destOrd="4" presId="urn:microsoft.com/office/officeart/2005/8/layout/hList1"/>
    <dgm:cxn modelId="{8C40314A-78F2-488B-A37D-6917FEFC1DB6}" srcId="{E69658B1-3539-45E1-B283-CF8C548344A2}" destId="{866C81B3-68DF-4E06-951D-C979969C903B}" srcOrd="4" destOrd="0" parTransId="{C0A61648-F666-4C98-B791-CFD9E1396A99}" sibTransId="{FDF078A8-591C-4DB0-84B3-1F12DD50808D}"/>
    <dgm:cxn modelId="{985D99F7-550F-4E36-8ADB-FAA7B6B25429}" srcId="{D00BE5E3-C7FF-44C1-99FB-DB724D1854BB}" destId="{A0671F82-7DCD-486C-9B20-E806F3E3A084}" srcOrd="2" destOrd="0" parTransId="{D2BA7C77-78BE-41B3-BB7D-058400174C13}" sibTransId="{BBD833EB-3399-40F8-B3E0-8DEB879202D0}"/>
    <dgm:cxn modelId="{6BA418F2-F258-4A30-9581-515590D09899}" type="presOf" srcId="{E69658B1-3539-45E1-B283-CF8C548344A2}" destId="{57B726EC-239F-424E-8BE7-0A32A120DAE0}" srcOrd="0" destOrd="0" presId="urn:microsoft.com/office/officeart/2005/8/layout/hList1"/>
    <dgm:cxn modelId="{B5E7B9B2-531D-45D7-B2F6-6435F6FC4E0B}" type="presOf" srcId="{D00BE5E3-C7FF-44C1-99FB-DB724D1854BB}" destId="{EC19F4C1-3615-4678-AC13-0E40A7F4C1A9}" srcOrd="0" destOrd="0" presId="urn:microsoft.com/office/officeart/2005/8/layout/hList1"/>
    <dgm:cxn modelId="{B8AA7116-DE95-4929-825F-EF147ED3826C}" type="presOf" srcId="{F12228A1-C569-46EB-9331-A7FE7B2F3AB9}" destId="{2304A344-62E1-4CBA-8238-B64633BC16B6}" srcOrd="0" destOrd="3" presId="urn:microsoft.com/office/officeart/2005/8/layout/hList1"/>
    <dgm:cxn modelId="{D7FE87FE-CDA1-40B8-AEB6-6E108CD0F7C9}" srcId="{871474E8-3F73-4DC9-9BE7-998734C1A208}" destId="{F12228A1-C569-46EB-9331-A7FE7B2F3AB9}" srcOrd="3" destOrd="0" parTransId="{CF496FFE-1C65-4D75-8860-56F69BB8DD1C}" sibTransId="{50BD60A5-E7D7-492A-B210-F7FA0049799D}"/>
    <dgm:cxn modelId="{7004A07E-833C-4507-95AA-891B9AB56A02}" srcId="{871474E8-3F73-4DC9-9BE7-998734C1A208}" destId="{71A38666-188B-4509-BC27-75464838D07F}" srcOrd="1" destOrd="0" parTransId="{93E51CEF-64C0-4F24-A408-6C97D395688B}" sibTransId="{F11070B5-2697-484B-ABFE-AB32AF2649A1}"/>
    <dgm:cxn modelId="{6DF3CEAB-F2E2-4F91-9728-9A7B75596DA0}" type="presOf" srcId="{CEAC002B-8CC2-4B97-A244-711031F3A15C}" destId="{7ADD0789-E250-4A66-B5B4-072599257857}" srcOrd="0" destOrd="0" presId="urn:microsoft.com/office/officeart/2005/8/layout/hList1"/>
    <dgm:cxn modelId="{93AB4EAD-681A-4D4F-99D6-DA8C5AA0A445}" type="presOf" srcId="{0CA213FA-0BDF-4FDE-B1AB-33AD5D7B0984}" destId="{317BB31B-5DAE-4F4F-B17D-3B9E02503AD4}" srcOrd="0" destOrd="3" presId="urn:microsoft.com/office/officeart/2005/8/layout/hList1"/>
    <dgm:cxn modelId="{FEF953F7-2108-4FBB-9A4F-C07799D76855}" type="presOf" srcId="{871474E8-3F73-4DC9-9BE7-998734C1A208}" destId="{A48F0022-D06D-4E35-B8AB-8ECE73128D4B}" srcOrd="0" destOrd="0" presId="urn:microsoft.com/office/officeart/2005/8/layout/hList1"/>
    <dgm:cxn modelId="{A0226785-D8CC-4CC1-AB45-35CFFE3762EE}" type="presOf" srcId="{1BDAECA5-0E21-4BFD-84F7-391177F23BAE}" destId="{7ADD0789-E250-4A66-B5B4-072599257857}" srcOrd="0" destOrd="1" presId="urn:microsoft.com/office/officeart/2005/8/layout/hList1"/>
    <dgm:cxn modelId="{13F1BFF4-1A56-4C0E-A205-6E112C04EEFE}" srcId="{E69658B1-3539-45E1-B283-CF8C548344A2}" destId="{55E0D252-10CA-4C77-A046-93853D3FBC2F}" srcOrd="5" destOrd="0" parTransId="{04693D5F-1F1C-437D-BBFF-7EF8F8567AEA}" sibTransId="{8B986C19-5340-4CBE-BFBC-9AD1454EE393}"/>
    <dgm:cxn modelId="{12225B1D-C0AF-4FAD-ABA8-E879996D573E}" type="presOf" srcId="{C39C8E47-AFA9-4790-855A-7950F6AD3D9C}" destId="{317BB31B-5DAE-4F4F-B17D-3B9E02503AD4}" srcOrd="0" destOrd="1" presId="urn:microsoft.com/office/officeart/2005/8/layout/hList1"/>
    <dgm:cxn modelId="{4344ACF3-FDA5-410E-A18C-BB2E156CE094}" type="presOf" srcId="{FB0C048C-08FB-4E5C-A899-4437B701C022}" destId="{317BB31B-5DAE-4F4F-B17D-3B9E02503AD4}" srcOrd="0" destOrd="0" presId="urn:microsoft.com/office/officeart/2005/8/layout/hList1"/>
    <dgm:cxn modelId="{845D4800-8271-4BC3-A233-040E9D56C82A}" srcId="{A0671F82-7DCD-486C-9B20-E806F3E3A084}" destId="{CEAC002B-8CC2-4B97-A244-711031F3A15C}" srcOrd="0" destOrd="0" parTransId="{ABF9C3B7-78B2-41BE-9311-84F7416599AC}" sibTransId="{48DDE338-D1C7-41EC-BB78-5D1755B65D60}"/>
    <dgm:cxn modelId="{B934AEE0-C8A2-46B5-A46B-1DF6E4F00798}" type="presOf" srcId="{EABEA98A-0C7A-4490-B2D1-08AF245E6B13}" destId="{317BB31B-5DAE-4F4F-B17D-3B9E02503AD4}" srcOrd="0" destOrd="2" presId="urn:microsoft.com/office/officeart/2005/8/layout/hList1"/>
    <dgm:cxn modelId="{5715F29A-91D4-4C37-96D1-D8C919EC3E4F}" srcId="{871474E8-3F73-4DC9-9BE7-998734C1A208}" destId="{425D86F5-2FAC-4BB2-90FE-430DCD7E110C}" srcOrd="2" destOrd="0" parTransId="{958FB9DB-E523-48DA-A6EC-B5E1106DA307}" sibTransId="{9187AEF5-DE32-4258-B5DF-0A51D1115D3C}"/>
    <dgm:cxn modelId="{2D74ECC9-1DFF-45CB-BE41-79837D84717E}" srcId="{E69658B1-3539-45E1-B283-CF8C548344A2}" destId="{0CA213FA-0BDF-4FDE-B1AB-33AD5D7B0984}" srcOrd="3" destOrd="0" parTransId="{15212076-CEE2-44F0-B17C-FF486B42C430}" sibTransId="{EED7DBF9-F31D-4D97-90F9-BC827C185CDA}"/>
    <dgm:cxn modelId="{9B98FBE3-DBF4-4297-B9CB-42BCB7AB0D46}" srcId="{871474E8-3F73-4DC9-9BE7-998734C1A208}" destId="{4C16B37D-0902-40CF-AE83-0920067182B7}" srcOrd="0" destOrd="0" parTransId="{3F885F0F-22E9-4405-8685-C5968B239D56}" sibTransId="{A2C9CEA9-8A66-47DB-BD7C-EF24B5ABA524}"/>
    <dgm:cxn modelId="{4BA59A98-CBD5-48FF-9D47-5ECE835A1347}" srcId="{E69658B1-3539-45E1-B283-CF8C548344A2}" destId="{EABEA98A-0C7A-4490-B2D1-08AF245E6B13}" srcOrd="2" destOrd="0" parTransId="{8B1D9810-81A3-43FE-B8EE-163A3A9432D1}" sibTransId="{7A7814D7-1152-4C08-8ADC-085C0A047720}"/>
    <dgm:cxn modelId="{175A56C3-4EDD-4CC9-898C-C85959D2A9DE}" type="presParOf" srcId="{EC19F4C1-3615-4678-AC13-0E40A7F4C1A9}" destId="{DED5F953-F553-4962-9FD9-D7BC46D72D45}" srcOrd="0" destOrd="0" presId="urn:microsoft.com/office/officeart/2005/8/layout/hList1"/>
    <dgm:cxn modelId="{E349A146-A826-412C-BCF1-2D75B0A9A315}" type="presParOf" srcId="{DED5F953-F553-4962-9FD9-D7BC46D72D45}" destId="{A48F0022-D06D-4E35-B8AB-8ECE73128D4B}" srcOrd="0" destOrd="0" presId="urn:microsoft.com/office/officeart/2005/8/layout/hList1"/>
    <dgm:cxn modelId="{B8CD0E9F-33A0-46C1-A89E-0CB81A87BCCF}" type="presParOf" srcId="{DED5F953-F553-4962-9FD9-D7BC46D72D45}" destId="{2304A344-62E1-4CBA-8238-B64633BC16B6}" srcOrd="1" destOrd="0" presId="urn:microsoft.com/office/officeart/2005/8/layout/hList1"/>
    <dgm:cxn modelId="{13DD1738-6563-4429-8CD1-022D238C3778}" type="presParOf" srcId="{EC19F4C1-3615-4678-AC13-0E40A7F4C1A9}" destId="{D54BAE13-F4DB-411A-AD96-ECF6ACD41C12}" srcOrd="1" destOrd="0" presId="urn:microsoft.com/office/officeart/2005/8/layout/hList1"/>
    <dgm:cxn modelId="{56E4797B-A606-4CA1-94AB-B7608FA71404}" type="presParOf" srcId="{EC19F4C1-3615-4678-AC13-0E40A7F4C1A9}" destId="{4F98ECD4-3507-4C62-A0A4-8EA7C4B4B60E}" srcOrd="2" destOrd="0" presId="urn:microsoft.com/office/officeart/2005/8/layout/hList1"/>
    <dgm:cxn modelId="{9E556446-CF10-4022-8277-09EAD434F3A2}" type="presParOf" srcId="{4F98ECD4-3507-4C62-A0A4-8EA7C4B4B60E}" destId="{57B726EC-239F-424E-8BE7-0A32A120DAE0}" srcOrd="0" destOrd="0" presId="urn:microsoft.com/office/officeart/2005/8/layout/hList1"/>
    <dgm:cxn modelId="{B50C0D5F-BB92-4C29-BD65-9BD6B8DCB545}" type="presParOf" srcId="{4F98ECD4-3507-4C62-A0A4-8EA7C4B4B60E}" destId="{317BB31B-5DAE-4F4F-B17D-3B9E02503AD4}" srcOrd="1" destOrd="0" presId="urn:microsoft.com/office/officeart/2005/8/layout/hList1"/>
    <dgm:cxn modelId="{3F2601BB-9060-4170-AD89-FCBE3B2FC4C0}" type="presParOf" srcId="{EC19F4C1-3615-4678-AC13-0E40A7F4C1A9}" destId="{A12237AA-1087-4399-807F-E08312B0C280}" srcOrd="3" destOrd="0" presId="urn:microsoft.com/office/officeart/2005/8/layout/hList1"/>
    <dgm:cxn modelId="{D358A395-20A2-4FCA-ABD5-4B227C23EBC2}" type="presParOf" srcId="{EC19F4C1-3615-4678-AC13-0E40A7F4C1A9}" destId="{0A398361-3160-4CD6-95C3-DE0E775EDC78}" srcOrd="4" destOrd="0" presId="urn:microsoft.com/office/officeart/2005/8/layout/hList1"/>
    <dgm:cxn modelId="{33C7C413-3A48-4A4D-8317-470C31E95598}" type="presParOf" srcId="{0A398361-3160-4CD6-95C3-DE0E775EDC78}" destId="{CD0F792E-AC27-462A-97F1-880251EC0DE7}" srcOrd="0" destOrd="0" presId="urn:microsoft.com/office/officeart/2005/8/layout/hList1"/>
    <dgm:cxn modelId="{8A3FD343-64A9-4C6F-BC33-0FEE4F1E8BB9}" type="presParOf" srcId="{0A398361-3160-4CD6-95C3-DE0E775EDC78}" destId="{7ADD0789-E250-4A66-B5B4-0725992578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612C52-2CD8-4800-850D-2165AA006557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0B7BBB-F374-4149-9026-6061FC0D344D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Музыка</a:t>
          </a:r>
          <a:endParaRPr lang="ru-RU" b="1" dirty="0">
            <a:solidFill>
              <a:schemeClr val="tx1"/>
            </a:solidFill>
          </a:endParaRPr>
        </a:p>
      </dgm:t>
    </dgm:pt>
    <dgm:pt modelId="{F587C2D8-8800-475A-BA87-FFCD4426218F}" type="parTrans" cxnId="{EF8B912C-8595-4A43-8CA4-AFE508E0F24B}">
      <dgm:prSet/>
      <dgm:spPr/>
      <dgm:t>
        <a:bodyPr/>
        <a:lstStyle/>
        <a:p>
          <a:endParaRPr lang="ru-RU"/>
        </a:p>
      </dgm:t>
    </dgm:pt>
    <dgm:pt modelId="{60312AFF-6CC2-4589-B84C-8EDD36AEDD53}" type="sibTrans" cxnId="{EF8B912C-8595-4A43-8CA4-AFE508E0F24B}">
      <dgm:prSet/>
      <dgm:spPr/>
      <dgm:t>
        <a:bodyPr/>
        <a:lstStyle/>
        <a:p>
          <a:endParaRPr lang="ru-RU"/>
        </a:p>
      </dgm:t>
    </dgm:pt>
    <dgm:pt modelId="{FE28A365-BE62-4819-8B52-3D10C027E78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Физическая культура</a:t>
          </a:r>
          <a:endParaRPr lang="ru-RU" b="1" dirty="0">
            <a:solidFill>
              <a:srgbClr val="C00000"/>
            </a:solidFill>
          </a:endParaRPr>
        </a:p>
      </dgm:t>
    </dgm:pt>
    <dgm:pt modelId="{89FEE398-3E7F-42C4-B97E-19A22B7C89EF}" type="parTrans" cxnId="{E61BF30C-6FF7-4FF2-BC2B-B7B8DF07D994}">
      <dgm:prSet/>
      <dgm:spPr/>
      <dgm:t>
        <a:bodyPr/>
        <a:lstStyle/>
        <a:p>
          <a:endParaRPr lang="ru-RU"/>
        </a:p>
      </dgm:t>
    </dgm:pt>
    <dgm:pt modelId="{57BE70B5-910E-4D1C-B101-862C063E2446}" type="sibTrans" cxnId="{E61BF30C-6FF7-4FF2-BC2B-B7B8DF07D994}">
      <dgm:prSet/>
      <dgm:spPr/>
      <dgm:t>
        <a:bodyPr/>
        <a:lstStyle/>
        <a:p>
          <a:endParaRPr lang="ru-RU"/>
        </a:p>
      </dgm:t>
    </dgm:pt>
    <dgm:pt modelId="{11E4C59D-FD1D-49CA-80B1-FA8BF242D57C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Здоровье</a:t>
          </a:r>
          <a:endParaRPr lang="ru-RU" b="1" dirty="0">
            <a:solidFill>
              <a:srgbClr val="C00000"/>
            </a:solidFill>
          </a:endParaRPr>
        </a:p>
      </dgm:t>
    </dgm:pt>
    <dgm:pt modelId="{E9051028-365C-41CA-8780-93665F70BE4E}" type="parTrans" cxnId="{30FE9004-8DFA-4A36-A5E4-2C5C36A71B93}">
      <dgm:prSet/>
      <dgm:spPr/>
      <dgm:t>
        <a:bodyPr/>
        <a:lstStyle/>
        <a:p>
          <a:endParaRPr lang="ru-RU"/>
        </a:p>
      </dgm:t>
    </dgm:pt>
    <dgm:pt modelId="{0EA12C03-08ED-41CC-85AF-03F2E468B00A}" type="sibTrans" cxnId="{30FE9004-8DFA-4A36-A5E4-2C5C36A71B93}">
      <dgm:prSet/>
      <dgm:spPr/>
      <dgm:t>
        <a:bodyPr/>
        <a:lstStyle/>
        <a:p>
          <a:endParaRPr lang="ru-RU"/>
        </a:p>
      </dgm:t>
    </dgm:pt>
    <dgm:pt modelId="{FE89659C-157A-4D94-A042-17AB8A7DB816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коммуникация </a:t>
          </a:r>
          <a:endParaRPr lang="ru-RU" dirty="0"/>
        </a:p>
      </dgm:t>
    </dgm:pt>
    <dgm:pt modelId="{9AD59093-B311-456C-88C5-5E1CB81D3305}" type="parTrans" cxnId="{C4E39D9D-613B-4219-B4BE-1BAB58518F05}">
      <dgm:prSet/>
      <dgm:spPr/>
      <dgm:t>
        <a:bodyPr/>
        <a:lstStyle/>
        <a:p>
          <a:endParaRPr lang="ru-RU"/>
        </a:p>
      </dgm:t>
    </dgm:pt>
    <dgm:pt modelId="{20C7001A-9507-429E-B785-8A0F2E74C666}" type="sibTrans" cxnId="{C4E39D9D-613B-4219-B4BE-1BAB58518F05}">
      <dgm:prSet/>
      <dgm:spPr/>
      <dgm:t>
        <a:bodyPr/>
        <a:lstStyle/>
        <a:p>
          <a:endParaRPr lang="ru-RU"/>
        </a:p>
      </dgm:t>
    </dgm:pt>
    <dgm:pt modelId="{38975B61-8AE7-4C5B-B787-2EBBA0E63F3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социализация </a:t>
          </a:r>
          <a:endParaRPr lang="ru-RU"/>
        </a:p>
      </dgm:t>
    </dgm:pt>
    <dgm:pt modelId="{3CF7B16B-103C-452D-8832-3D5D89F54E6E}" type="parTrans" cxnId="{81ABE007-7B41-4F84-9E34-B6B807742B1B}">
      <dgm:prSet/>
      <dgm:spPr/>
      <dgm:t>
        <a:bodyPr/>
        <a:lstStyle/>
        <a:p>
          <a:endParaRPr lang="ru-RU"/>
        </a:p>
      </dgm:t>
    </dgm:pt>
    <dgm:pt modelId="{0B74E60D-57AB-4EF3-BE34-0E8C3D24500F}" type="sibTrans" cxnId="{81ABE007-7B41-4F84-9E34-B6B807742B1B}">
      <dgm:prSet/>
      <dgm:spPr/>
      <dgm:t>
        <a:bodyPr/>
        <a:lstStyle/>
        <a:p>
          <a:endParaRPr lang="ru-RU"/>
        </a:p>
      </dgm:t>
    </dgm:pt>
    <dgm:pt modelId="{A721F094-A685-4D9F-A296-F5D8D747663A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здоровье </a:t>
          </a:r>
          <a:endParaRPr lang="ru-RU"/>
        </a:p>
      </dgm:t>
    </dgm:pt>
    <dgm:pt modelId="{9CB7B192-09DC-4E87-A923-3452739555E2}" type="parTrans" cxnId="{866B1536-55A4-4560-8A6D-0600C4F02BBF}">
      <dgm:prSet/>
      <dgm:spPr/>
      <dgm:t>
        <a:bodyPr/>
        <a:lstStyle/>
        <a:p>
          <a:endParaRPr lang="ru-RU"/>
        </a:p>
      </dgm:t>
    </dgm:pt>
    <dgm:pt modelId="{2130E59F-D70D-4BEF-BA57-17CACE663067}" type="sibTrans" cxnId="{866B1536-55A4-4560-8A6D-0600C4F02BBF}">
      <dgm:prSet/>
      <dgm:spPr/>
      <dgm:t>
        <a:bodyPr/>
        <a:lstStyle/>
        <a:p>
          <a:endParaRPr lang="ru-RU"/>
        </a:p>
      </dgm:t>
    </dgm:pt>
    <dgm:pt modelId="{FCB20F0F-326C-4896-A0D6-14185EEE494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физическая культура </a:t>
          </a:r>
          <a:endParaRPr lang="ru-RU"/>
        </a:p>
      </dgm:t>
    </dgm:pt>
    <dgm:pt modelId="{A45DD4D6-E45A-4030-A9A6-F55006AB2451}" type="parTrans" cxnId="{03066C97-BC9A-4A80-B54A-0DAC69BE63EB}">
      <dgm:prSet/>
      <dgm:spPr/>
      <dgm:t>
        <a:bodyPr/>
        <a:lstStyle/>
        <a:p>
          <a:endParaRPr lang="ru-RU"/>
        </a:p>
      </dgm:t>
    </dgm:pt>
    <dgm:pt modelId="{BFDFA2A1-0141-4D41-BD12-73170FEEDDAC}" type="sibTrans" cxnId="{03066C97-BC9A-4A80-B54A-0DAC69BE63EB}">
      <dgm:prSet/>
      <dgm:spPr/>
      <dgm:t>
        <a:bodyPr/>
        <a:lstStyle/>
        <a:p>
          <a:endParaRPr lang="ru-RU"/>
        </a:p>
      </dgm:t>
    </dgm:pt>
    <dgm:pt modelId="{EA842EAF-4135-4B26-B0DA-C680BED74F52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чтение худ. литературы</a:t>
          </a:r>
          <a:endParaRPr lang="ru-RU" dirty="0"/>
        </a:p>
      </dgm:t>
    </dgm:pt>
    <dgm:pt modelId="{287021E8-0A45-4425-91A6-D44C79A790E3}" type="parTrans" cxnId="{3FAA4B98-A6C1-4C20-9FDC-732760CE0181}">
      <dgm:prSet/>
      <dgm:spPr/>
      <dgm:t>
        <a:bodyPr/>
        <a:lstStyle/>
        <a:p>
          <a:endParaRPr lang="ru-RU"/>
        </a:p>
      </dgm:t>
    </dgm:pt>
    <dgm:pt modelId="{1818B908-C4AC-4536-A682-CC09967808D0}" type="sibTrans" cxnId="{3FAA4B98-A6C1-4C20-9FDC-732760CE0181}">
      <dgm:prSet/>
      <dgm:spPr/>
      <dgm:t>
        <a:bodyPr/>
        <a:lstStyle/>
        <a:p>
          <a:endParaRPr lang="ru-RU"/>
        </a:p>
      </dgm:t>
    </dgm:pt>
    <dgm:pt modelId="{93F99323-CA01-4CFC-8727-91C37518C764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музыка</a:t>
          </a:r>
          <a:endParaRPr lang="ru-RU" dirty="0"/>
        </a:p>
      </dgm:t>
    </dgm:pt>
    <dgm:pt modelId="{6A5DB5DE-2399-4A4C-A101-F8A6872B3858}" type="parTrans" cxnId="{BDFAA285-5D5C-46DD-8060-861064C47221}">
      <dgm:prSet/>
      <dgm:spPr/>
      <dgm:t>
        <a:bodyPr/>
        <a:lstStyle/>
        <a:p>
          <a:endParaRPr lang="ru-RU"/>
        </a:p>
      </dgm:t>
    </dgm:pt>
    <dgm:pt modelId="{FD5D303B-71F7-41B6-8757-F7AF2B338757}" type="sibTrans" cxnId="{BDFAA285-5D5C-46DD-8060-861064C47221}">
      <dgm:prSet/>
      <dgm:spPr/>
      <dgm:t>
        <a:bodyPr/>
        <a:lstStyle/>
        <a:p>
          <a:endParaRPr lang="ru-RU"/>
        </a:p>
      </dgm:t>
    </dgm:pt>
    <dgm:pt modelId="{D2651033-B5B8-405F-8E4F-F8E3CC755D46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социализация </a:t>
          </a:r>
          <a:endParaRPr lang="ru-RU"/>
        </a:p>
      </dgm:t>
    </dgm:pt>
    <dgm:pt modelId="{AA5BC67B-4F64-4B46-981B-8338E15D3F00}" type="parTrans" cxnId="{CE70855B-D2D0-4568-BBD2-FCA11DB257FE}">
      <dgm:prSet/>
      <dgm:spPr/>
      <dgm:t>
        <a:bodyPr/>
        <a:lstStyle/>
        <a:p>
          <a:endParaRPr lang="ru-RU"/>
        </a:p>
      </dgm:t>
    </dgm:pt>
    <dgm:pt modelId="{5BEF6712-5C90-4E00-9488-F1864F7CF5A0}" type="sibTrans" cxnId="{CE70855B-D2D0-4568-BBD2-FCA11DB257FE}">
      <dgm:prSet/>
      <dgm:spPr/>
      <dgm:t>
        <a:bodyPr/>
        <a:lstStyle/>
        <a:p>
          <a:endParaRPr lang="ru-RU"/>
        </a:p>
      </dgm:t>
    </dgm:pt>
    <dgm:pt modelId="{0227F96E-498E-40BD-B9A5-86065D331027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безопасность</a:t>
          </a:r>
          <a:endParaRPr lang="ru-RU"/>
        </a:p>
      </dgm:t>
    </dgm:pt>
    <dgm:pt modelId="{919F0C80-2755-4646-8F24-BD0F09050D51}" type="parTrans" cxnId="{66360441-B7FB-4078-BEF6-DB3BC4D8638E}">
      <dgm:prSet/>
      <dgm:spPr/>
      <dgm:t>
        <a:bodyPr/>
        <a:lstStyle/>
        <a:p>
          <a:endParaRPr lang="ru-RU"/>
        </a:p>
      </dgm:t>
    </dgm:pt>
    <dgm:pt modelId="{3E9EC59A-6704-4D25-886B-47BD9A7179DC}" type="sibTrans" cxnId="{66360441-B7FB-4078-BEF6-DB3BC4D8638E}">
      <dgm:prSet/>
      <dgm:spPr/>
      <dgm:t>
        <a:bodyPr/>
        <a:lstStyle/>
        <a:p>
          <a:endParaRPr lang="ru-RU"/>
        </a:p>
      </dgm:t>
    </dgm:pt>
    <dgm:pt modelId="{53F62906-3984-4971-847F-99CA6842AF72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коммуникация </a:t>
          </a:r>
          <a:endParaRPr lang="ru-RU"/>
        </a:p>
      </dgm:t>
    </dgm:pt>
    <dgm:pt modelId="{B2182219-DE03-4FE3-B635-57389D1D8111}" type="parTrans" cxnId="{130FDF4A-3673-451A-9065-512AB46B37FE}">
      <dgm:prSet/>
      <dgm:spPr/>
      <dgm:t>
        <a:bodyPr/>
        <a:lstStyle/>
        <a:p>
          <a:endParaRPr lang="ru-RU"/>
        </a:p>
      </dgm:t>
    </dgm:pt>
    <dgm:pt modelId="{DFE43A78-C50E-4560-B336-D4B90E2A477C}" type="sibTrans" cxnId="{130FDF4A-3673-451A-9065-512AB46B37FE}">
      <dgm:prSet/>
      <dgm:spPr/>
      <dgm:t>
        <a:bodyPr/>
        <a:lstStyle/>
        <a:p>
          <a:endParaRPr lang="ru-RU"/>
        </a:p>
      </dgm:t>
    </dgm:pt>
    <dgm:pt modelId="{00FDF6A3-B7A3-48B4-BA32-191A4D8617A7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здоровье</a:t>
          </a:r>
          <a:endParaRPr lang="ru-RU" dirty="0"/>
        </a:p>
      </dgm:t>
    </dgm:pt>
    <dgm:pt modelId="{76806C01-A9CD-4E74-B431-0AC3A0CC8033}" type="parTrans" cxnId="{857AE670-CB25-4BD8-A497-684DF98CFE3F}">
      <dgm:prSet/>
      <dgm:spPr/>
      <dgm:t>
        <a:bodyPr/>
        <a:lstStyle/>
        <a:p>
          <a:endParaRPr lang="ru-RU"/>
        </a:p>
      </dgm:t>
    </dgm:pt>
    <dgm:pt modelId="{144C0064-7925-4F10-9B2D-A1CA9589E202}" type="sibTrans" cxnId="{857AE670-CB25-4BD8-A497-684DF98CFE3F}">
      <dgm:prSet/>
      <dgm:spPr/>
      <dgm:t>
        <a:bodyPr/>
        <a:lstStyle/>
        <a:p>
          <a:endParaRPr lang="ru-RU"/>
        </a:p>
      </dgm:t>
    </dgm:pt>
    <dgm:pt modelId="{EA711EF9-2860-4071-ABE3-C4AD1F78DC6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физическая культура</a:t>
          </a:r>
          <a:endParaRPr lang="ru-RU" dirty="0"/>
        </a:p>
      </dgm:t>
    </dgm:pt>
    <dgm:pt modelId="{37F7B423-7A34-4A9B-81A5-B4AD04749583}" type="parTrans" cxnId="{7D89ED9F-BB23-4996-8F79-0162C38D9EEE}">
      <dgm:prSet/>
      <dgm:spPr/>
      <dgm:t>
        <a:bodyPr/>
        <a:lstStyle/>
        <a:p>
          <a:endParaRPr lang="ru-RU"/>
        </a:p>
      </dgm:t>
    </dgm:pt>
    <dgm:pt modelId="{37144CFA-A955-4B7F-9BFE-DAA6506BF25F}" type="sibTrans" cxnId="{7D89ED9F-BB23-4996-8F79-0162C38D9EEE}">
      <dgm:prSet/>
      <dgm:spPr/>
      <dgm:t>
        <a:bodyPr/>
        <a:lstStyle/>
        <a:p>
          <a:endParaRPr lang="ru-RU"/>
        </a:p>
      </dgm:t>
    </dgm:pt>
    <dgm:pt modelId="{6B1E21F2-FE42-42BB-8831-8240A3B041F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безопасность</a:t>
          </a:r>
          <a:endParaRPr lang="ru-RU"/>
        </a:p>
      </dgm:t>
    </dgm:pt>
    <dgm:pt modelId="{B303C357-5B29-4D3E-BB29-7C3F2BB64BD3}" type="parTrans" cxnId="{22B4A5EC-37B4-47F3-A171-15C96598D4AE}">
      <dgm:prSet/>
      <dgm:spPr/>
      <dgm:t>
        <a:bodyPr/>
        <a:lstStyle/>
        <a:p>
          <a:endParaRPr lang="ru-RU"/>
        </a:p>
      </dgm:t>
    </dgm:pt>
    <dgm:pt modelId="{DFAA3EDB-C41F-4285-BFB3-1AA0AE357D29}" type="sibTrans" cxnId="{22B4A5EC-37B4-47F3-A171-15C96598D4AE}">
      <dgm:prSet/>
      <dgm:spPr/>
      <dgm:t>
        <a:bodyPr/>
        <a:lstStyle/>
        <a:p>
          <a:endParaRPr lang="ru-RU"/>
        </a:p>
      </dgm:t>
    </dgm:pt>
    <dgm:pt modelId="{6A97BA39-1F62-47A0-BA19-CAAD2C7CEB1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чтение худ. литературы </a:t>
          </a:r>
          <a:endParaRPr lang="ru-RU" dirty="0"/>
        </a:p>
      </dgm:t>
    </dgm:pt>
    <dgm:pt modelId="{C137C5BB-4D02-415D-93B3-CE0CE830F525}" type="parTrans" cxnId="{C52A401E-57D9-4CED-9C70-CC951DA87186}">
      <dgm:prSet/>
      <dgm:spPr/>
      <dgm:t>
        <a:bodyPr/>
        <a:lstStyle/>
        <a:p>
          <a:endParaRPr lang="ru-RU"/>
        </a:p>
      </dgm:t>
    </dgm:pt>
    <dgm:pt modelId="{70978826-FFDE-4FC1-B781-7485CD6CB274}" type="sibTrans" cxnId="{C52A401E-57D9-4CED-9C70-CC951DA87186}">
      <dgm:prSet/>
      <dgm:spPr/>
      <dgm:t>
        <a:bodyPr/>
        <a:lstStyle/>
        <a:p>
          <a:endParaRPr lang="ru-RU"/>
        </a:p>
      </dgm:t>
    </dgm:pt>
    <dgm:pt modelId="{03A2DD3B-B2FC-4FA9-B321-179CFB79542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социализация </a:t>
          </a:r>
          <a:endParaRPr lang="ru-RU"/>
        </a:p>
      </dgm:t>
    </dgm:pt>
    <dgm:pt modelId="{51D7BED5-2B7E-4F0D-AE70-B84C663373B3}" type="parTrans" cxnId="{AB4F57A9-2720-4AFD-AC3C-1C60B1B8DD23}">
      <dgm:prSet/>
      <dgm:spPr/>
      <dgm:t>
        <a:bodyPr/>
        <a:lstStyle/>
        <a:p>
          <a:endParaRPr lang="ru-RU"/>
        </a:p>
      </dgm:t>
    </dgm:pt>
    <dgm:pt modelId="{65E0CE57-990A-42CA-8DBA-9D3D6ED93431}" type="sibTrans" cxnId="{AB4F57A9-2720-4AFD-AC3C-1C60B1B8DD23}">
      <dgm:prSet/>
      <dgm:spPr/>
      <dgm:t>
        <a:bodyPr/>
        <a:lstStyle/>
        <a:p>
          <a:endParaRPr lang="ru-RU"/>
        </a:p>
      </dgm:t>
    </dgm:pt>
    <dgm:pt modelId="{88CA31E4-9ABB-436B-9528-3214145CB39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коммуникация</a:t>
          </a:r>
          <a:endParaRPr lang="ru-RU" dirty="0"/>
        </a:p>
      </dgm:t>
    </dgm:pt>
    <dgm:pt modelId="{84B28A0F-9449-40F7-ABCE-FA103F15A72E}" type="parTrans" cxnId="{72BEC758-D951-4077-A52E-B39B23CC59ED}">
      <dgm:prSet/>
      <dgm:spPr/>
      <dgm:t>
        <a:bodyPr/>
        <a:lstStyle/>
        <a:p>
          <a:endParaRPr lang="ru-RU"/>
        </a:p>
      </dgm:t>
    </dgm:pt>
    <dgm:pt modelId="{3674F88F-C3C3-4FA6-817C-68721BD6EED3}" type="sibTrans" cxnId="{72BEC758-D951-4077-A52E-B39B23CC59ED}">
      <dgm:prSet/>
      <dgm:spPr/>
      <dgm:t>
        <a:bodyPr/>
        <a:lstStyle/>
        <a:p>
          <a:endParaRPr lang="ru-RU"/>
        </a:p>
      </dgm:t>
    </dgm:pt>
    <dgm:pt modelId="{5AFFA4E1-5162-4C3A-A8EF-D752A164B629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Чтение худ. литературы </a:t>
          </a:r>
          <a:endParaRPr lang="ru-RU" dirty="0">
            <a:solidFill>
              <a:srgbClr val="C00000"/>
            </a:solidFill>
          </a:endParaRPr>
        </a:p>
      </dgm:t>
    </dgm:pt>
    <dgm:pt modelId="{38551C42-E89F-4AEB-AB53-CF21B039B268}" type="parTrans" cxnId="{DCD8E931-7BB1-4296-880E-B8FA563F7F33}">
      <dgm:prSet/>
      <dgm:spPr/>
      <dgm:t>
        <a:bodyPr/>
        <a:lstStyle/>
        <a:p>
          <a:endParaRPr lang="ru-RU"/>
        </a:p>
      </dgm:t>
    </dgm:pt>
    <dgm:pt modelId="{DE8ED1CB-C157-44F5-90C1-36AA19821961}" type="sibTrans" cxnId="{DCD8E931-7BB1-4296-880E-B8FA563F7F33}">
      <dgm:prSet/>
      <dgm:spPr/>
      <dgm:t>
        <a:bodyPr/>
        <a:lstStyle/>
        <a:p>
          <a:endParaRPr lang="ru-RU"/>
        </a:p>
      </dgm:t>
    </dgm:pt>
    <dgm:pt modelId="{057D0FDA-5E7A-4B4B-8CFE-3E86AE9F48C2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Познание</a:t>
          </a:r>
          <a:endParaRPr lang="ru-RU" dirty="0">
            <a:solidFill>
              <a:srgbClr val="C00000"/>
            </a:solidFill>
          </a:endParaRPr>
        </a:p>
      </dgm:t>
    </dgm:pt>
    <dgm:pt modelId="{859D1E22-BE1D-4DF1-8C6C-5DBFAD04DF0E}" type="parTrans" cxnId="{EE03BD79-40B8-4809-957F-7913A0DD62B0}">
      <dgm:prSet/>
      <dgm:spPr/>
      <dgm:t>
        <a:bodyPr/>
        <a:lstStyle/>
        <a:p>
          <a:endParaRPr lang="ru-RU"/>
        </a:p>
      </dgm:t>
    </dgm:pt>
    <dgm:pt modelId="{E0758261-7A9F-46CC-98CA-6664BD36085C}" type="sibTrans" cxnId="{EE03BD79-40B8-4809-957F-7913A0DD62B0}">
      <dgm:prSet/>
      <dgm:spPr/>
      <dgm:t>
        <a:bodyPr/>
        <a:lstStyle/>
        <a:p>
          <a:endParaRPr lang="ru-RU"/>
        </a:p>
      </dgm:t>
    </dgm:pt>
    <dgm:pt modelId="{2027C87F-46F1-402C-8B65-01F231E8163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коммуникация </a:t>
          </a:r>
          <a:endParaRPr lang="ru-RU"/>
        </a:p>
      </dgm:t>
    </dgm:pt>
    <dgm:pt modelId="{AC8FA796-00BC-4E1A-9F3B-D7F334BF479F}" type="parTrans" cxnId="{0C443C7C-9376-420E-A704-11F39F432641}">
      <dgm:prSet/>
      <dgm:spPr/>
      <dgm:t>
        <a:bodyPr/>
        <a:lstStyle/>
        <a:p>
          <a:endParaRPr lang="ru-RU"/>
        </a:p>
      </dgm:t>
    </dgm:pt>
    <dgm:pt modelId="{3CE96C76-BB42-4263-A3D0-93B6FCFCD4F6}" type="sibTrans" cxnId="{0C443C7C-9376-420E-A704-11F39F432641}">
      <dgm:prSet/>
      <dgm:spPr/>
      <dgm:t>
        <a:bodyPr/>
        <a:lstStyle/>
        <a:p>
          <a:endParaRPr lang="ru-RU"/>
        </a:p>
      </dgm:t>
    </dgm:pt>
    <dgm:pt modelId="{B7569833-105F-4D4E-B7FF-3AFBE79B6A3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здоровье </a:t>
          </a:r>
          <a:endParaRPr lang="ru-RU"/>
        </a:p>
      </dgm:t>
    </dgm:pt>
    <dgm:pt modelId="{6EC51A6E-88B3-4ABC-9E31-EBB4955CA398}" type="parTrans" cxnId="{D19A13A2-5639-4D69-99CF-F7F3276D87FA}">
      <dgm:prSet/>
      <dgm:spPr/>
      <dgm:t>
        <a:bodyPr/>
        <a:lstStyle/>
        <a:p>
          <a:endParaRPr lang="ru-RU"/>
        </a:p>
      </dgm:t>
    </dgm:pt>
    <dgm:pt modelId="{FAE27B23-4C5F-42A3-9DD7-54B12405AAEC}" type="sibTrans" cxnId="{D19A13A2-5639-4D69-99CF-F7F3276D87FA}">
      <dgm:prSet/>
      <dgm:spPr/>
      <dgm:t>
        <a:bodyPr/>
        <a:lstStyle/>
        <a:p>
          <a:endParaRPr lang="ru-RU"/>
        </a:p>
      </dgm:t>
    </dgm:pt>
    <dgm:pt modelId="{B6FC71AA-05F9-4AE1-846F-CBF12A3AB0A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познание </a:t>
          </a:r>
          <a:endParaRPr lang="ru-RU" dirty="0"/>
        </a:p>
      </dgm:t>
    </dgm:pt>
    <dgm:pt modelId="{FF343E53-DAE2-46CA-B27D-00D885996621}" type="parTrans" cxnId="{1E43ADF3-BF9F-49F7-9F0B-BBBBF4BE62EB}">
      <dgm:prSet/>
      <dgm:spPr/>
      <dgm:t>
        <a:bodyPr/>
        <a:lstStyle/>
        <a:p>
          <a:endParaRPr lang="ru-RU"/>
        </a:p>
      </dgm:t>
    </dgm:pt>
    <dgm:pt modelId="{936CB477-B430-43E5-A095-E0A1D9B84792}" type="sibTrans" cxnId="{1E43ADF3-BF9F-49F7-9F0B-BBBBF4BE62EB}">
      <dgm:prSet/>
      <dgm:spPr/>
      <dgm:t>
        <a:bodyPr/>
        <a:lstStyle/>
        <a:p>
          <a:endParaRPr lang="ru-RU"/>
        </a:p>
      </dgm:t>
    </dgm:pt>
    <dgm:pt modelId="{62EFB30C-8518-4899-8A53-E977EB505D3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социализация </a:t>
          </a:r>
          <a:endParaRPr lang="ru-RU" dirty="0"/>
        </a:p>
      </dgm:t>
    </dgm:pt>
    <dgm:pt modelId="{2A0C8211-8231-47E2-83F4-DC1AAF5D7B6D}" type="parTrans" cxnId="{900D8531-23F1-487D-ADD4-3B983441805B}">
      <dgm:prSet/>
      <dgm:spPr/>
      <dgm:t>
        <a:bodyPr/>
        <a:lstStyle/>
        <a:p>
          <a:endParaRPr lang="ru-RU"/>
        </a:p>
      </dgm:t>
    </dgm:pt>
    <dgm:pt modelId="{E8AFA274-F5AA-4665-90CE-70CB8313F3FD}" type="sibTrans" cxnId="{900D8531-23F1-487D-ADD4-3B983441805B}">
      <dgm:prSet/>
      <dgm:spPr/>
      <dgm:t>
        <a:bodyPr/>
        <a:lstStyle/>
        <a:p>
          <a:endParaRPr lang="ru-RU"/>
        </a:p>
      </dgm:t>
    </dgm:pt>
    <dgm:pt modelId="{E026AAE6-292F-47EA-8B5E-C1C4DB4909B0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безопасность</a:t>
          </a:r>
          <a:endParaRPr lang="ru-RU" dirty="0"/>
        </a:p>
      </dgm:t>
    </dgm:pt>
    <dgm:pt modelId="{16ACD0BD-C336-4CDE-AA04-DFC320FD217C}" type="parTrans" cxnId="{4B08555C-D080-4B2B-B515-AD374D68F58D}">
      <dgm:prSet/>
      <dgm:spPr/>
      <dgm:t>
        <a:bodyPr/>
        <a:lstStyle/>
        <a:p>
          <a:endParaRPr lang="ru-RU"/>
        </a:p>
      </dgm:t>
    </dgm:pt>
    <dgm:pt modelId="{8427995F-5652-431D-B74E-4162EFE71D2E}" type="sibTrans" cxnId="{4B08555C-D080-4B2B-B515-AD374D68F58D}">
      <dgm:prSet/>
      <dgm:spPr/>
      <dgm:t>
        <a:bodyPr/>
        <a:lstStyle/>
        <a:p>
          <a:endParaRPr lang="ru-RU"/>
        </a:p>
      </dgm:t>
    </dgm:pt>
    <dgm:pt modelId="{ABE6B46E-C223-40A0-896A-B592CF9CD09C}">
      <dgm:prSet/>
      <dgm:spPr/>
      <dgm:t>
        <a:bodyPr/>
        <a:lstStyle/>
        <a:p>
          <a:r>
            <a:rPr lang="ru-RU" smtClean="0"/>
            <a:t>коммуникация </a:t>
          </a:r>
          <a:endParaRPr lang="ru-RU"/>
        </a:p>
      </dgm:t>
    </dgm:pt>
    <dgm:pt modelId="{716028D5-52CE-43D1-A85C-EF986E228EB2}" type="parTrans" cxnId="{818427FB-6B24-4D96-85DF-88EF73C4D6BA}">
      <dgm:prSet/>
      <dgm:spPr/>
      <dgm:t>
        <a:bodyPr/>
        <a:lstStyle/>
        <a:p>
          <a:endParaRPr lang="ru-RU"/>
        </a:p>
      </dgm:t>
    </dgm:pt>
    <dgm:pt modelId="{1E27E49D-BB9D-4EFA-BB56-C4DBAAA30AC6}" type="sibTrans" cxnId="{818427FB-6B24-4D96-85DF-88EF73C4D6BA}">
      <dgm:prSet/>
      <dgm:spPr/>
      <dgm:t>
        <a:bodyPr/>
        <a:lstStyle/>
        <a:p>
          <a:endParaRPr lang="ru-RU"/>
        </a:p>
      </dgm:t>
    </dgm:pt>
    <dgm:pt modelId="{16F1DAE3-2A25-4705-93B6-0755D3800D33}">
      <dgm:prSet/>
      <dgm:spPr/>
      <dgm:t>
        <a:bodyPr/>
        <a:lstStyle/>
        <a:p>
          <a:r>
            <a:rPr lang="ru-RU" smtClean="0"/>
            <a:t>чтение худ. литературы </a:t>
          </a:r>
          <a:endParaRPr lang="ru-RU"/>
        </a:p>
      </dgm:t>
    </dgm:pt>
    <dgm:pt modelId="{D5763409-D0D2-4E88-89EF-3143F98BBDDB}" type="parTrans" cxnId="{C90D6E50-433F-4EE5-B204-7CCF1CDACA95}">
      <dgm:prSet/>
      <dgm:spPr/>
      <dgm:t>
        <a:bodyPr/>
        <a:lstStyle/>
        <a:p>
          <a:endParaRPr lang="ru-RU"/>
        </a:p>
      </dgm:t>
    </dgm:pt>
    <dgm:pt modelId="{F8A6D4C7-D3BB-498F-B413-E06A1FB79F27}" type="sibTrans" cxnId="{C90D6E50-433F-4EE5-B204-7CCF1CDACA95}">
      <dgm:prSet/>
      <dgm:spPr/>
      <dgm:t>
        <a:bodyPr/>
        <a:lstStyle/>
        <a:p>
          <a:endParaRPr lang="ru-RU"/>
        </a:p>
      </dgm:t>
    </dgm:pt>
    <dgm:pt modelId="{241BE121-D3D7-430E-97BE-CF33B1CF4597}">
      <dgm:prSet/>
      <dgm:spPr/>
      <dgm:t>
        <a:bodyPr/>
        <a:lstStyle/>
        <a:p>
          <a:r>
            <a:rPr lang="ru-RU" smtClean="0"/>
            <a:t>художественное творчество</a:t>
          </a:r>
          <a:endParaRPr lang="ru-RU"/>
        </a:p>
      </dgm:t>
    </dgm:pt>
    <dgm:pt modelId="{D2062648-172B-4F18-877A-231876947800}" type="parTrans" cxnId="{0330CDF6-1308-4EDD-A710-9FA873709582}">
      <dgm:prSet/>
      <dgm:spPr/>
      <dgm:t>
        <a:bodyPr/>
        <a:lstStyle/>
        <a:p>
          <a:endParaRPr lang="ru-RU"/>
        </a:p>
      </dgm:t>
    </dgm:pt>
    <dgm:pt modelId="{1804E38D-A20C-48DE-8F30-778549C62B79}" type="sibTrans" cxnId="{0330CDF6-1308-4EDD-A710-9FA873709582}">
      <dgm:prSet/>
      <dgm:spPr/>
      <dgm:t>
        <a:bodyPr/>
        <a:lstStyle/>
        <a:p>
          <a:endParaRPr lang="ru-RU"/>
        </a:p>
      </dgm:t>
    </dgm:pt>
    <dgm:pt modelId="{987C50F6-AF12-4698-B374-6BB8FCDB54F0}">
      <dgm:prSet/>
      <dgm:spPr/>
      <dgm:t>
        <a:bodyPr/>
        <a:lstStyle/>
        <a:p>
          <a:r>
            <a:rPr lang="ru-RU" dirty="0" smtClean="0"/>
            <a:t>социализация </a:t>
          </a:r>
          <a:endParaRPr lang="ru-RU" dirty="0"/>
        </a:p>
      </dgm:t>
    </dgm:pt>
    <dgm:pt modelId="{EB83BE90-8725-4ABB-B77C-FEC8D1B42206}" type="parTrans" cxnId="{AE95B29E-D4B6-4A8A-9C29-23DF8768F432}">
      <dgm:prSet/>
      <dgm:spPr/>
      <dgm:t>
        <a:bodyPr/>
        <a:lstStyle/>
        <a:p>
          <a:endParaRPr lang="ru-RU"/>
        </a:p>
      </dgm:t>
    </dgm:pt>
    <dgm:pt modelId="{A2BC9AFE-86A1-42A1-BE0C-7C54FD4FFA4B}" type="sibTrans" cxnId="{AE95B29E-D4B6-4A8A-9C29-23DF8768F432}">
      <dgm:prSet/>
      <dgm:spPr/>
      <dgm:t>
        <a:bodyPr/>
        <a:lstStyle/>
        <a:p>
          <a:endParaRPr lang="ru-RU"/>
        </a:p>
      </dgm:t>
    </dgm:pt>
    <dgm:pt modelId="{98783B90-F758-4639-BBB2-FA3B02FC0359}">
      <dgm:prSet/>
      <dgm:spPr/>
      <dgm:t>
        <a:bodyPr/>
        <a:lstStyle/>
        <a:p>
          <a:r>
            <a:rPr lang="ru-RU" dirty="0" smtClean="0"/>
            <a:t>труд</a:t>
          </a:r>
          <a:endParaRPr lang="ru-RU" dirty="0"/>
        </a:p>
      </dgm:t>
    </dgm:pt>
    <dgm:pt modelId="{A1A26E01-6ADC-4627-96F9-A5467DAD427B}" type="parTrans" cxnId="{EA5196E8-584A-4220-BAC2-31C83EEE4137}">
      <dgm:prSet/>
      <dgm:spPr/>
      <dgm:t>
        <a:bodyPr/>
        <a:lstStyle/>
        <a:p>
          <a:endParaRPr lang="ru-RU"/>
        </a:p>
      </dgm:t>
    </dgm:pt>
    <dgm:pt modelId="{F038E603-2E24-4B82-96B2-704080B2CAEE}" type="sibTrans" cxnId="{EA5196E8-584A-4220-BAC2-31C83EEE4137}">
      <dgm:prSet/>
      <dgm:spPr/>
      <dgm:t>
        <a:bodyPr/>
        <a:lstStyle/>
        <a:p>
          <a:endParaRPr lang="ru-RU"/>
        </a:p>
      </dgm:t>
    </dgm:pt>
    <dgm:pt modelId="{9ABCADBB-9C8C-45F6-9932-33BE5718D52F}">
      <dgm:prSet/>
      <dgm:spPr/>
      <dgm:t>
        <a:bodyPr/>
        <a:lstStyle/>
        <a:p>
          <a:r>
            <a:rPr lang="ru-RU" smtClean="0"/>
            <a:t>безопасность</a:t>
          </a:r>
          <a:endParaRPr lang="ru-RU"/>
        </a:p>
      </dgm:t>
    </dgm:pt>
    <dgm:pt modelId="{C2E82886-E555-4354-832C-B56952DFB93F}" type="parTrans" cxnId="{3F70B7B6-E80B-44CB-937D-3535368D5722}">
      <dgm:prSet/>
      <dgm:spPr/>
      <dgm:t>
        <a:bodyPr/>
        <a:lstStyle/>
        <a:p>
          <a:endParaRPr lang="ru-RU"/>
        </a:p>
      </dgm:t>
    </dgm:pt>
    <dgm:pt modelId="{E3E51A84-23F1-416E-AB5C-CA16B129DA91}" type="sibTrans" cxnId="{3F70B7B6-E80B-44CB-937D-3535368D5722}">
      <dgm:prSet/>
      <dgm:spPr/>
      <dgm:t>
        <a:bodyPr/>
        <a:lstStyle/>
        <a:p>
          <a:endParaRPr lang="ru-RU"/>
        </a:p>
      </dgm:t>
    </dgm:pt>
    <dgm:pt modelId="{6A30782E-37F3-4177-AD6B-1318FFD9805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труд. </a:t>
          </a:r>
          <a:endParaRPr lang="ru-RU" dirty="0"/>
        </a:p>
      </dgm:t>
    </dgm:pt>
    <dgm:pt modelId="{FC08BF9A-3901-4B8E-BAE3-2D121B985332}" type="parTrans" cxnId="{31E30004-C0C1-4D6D-811C-B4E39976E1F5}">
      <dgm:prSet/>
      <dgm:spPr/>
      <dgm:t>
        <a:bodyPr/>
        <a:lstStyle/>
        <a:p>
          <a:endParaRPr lang="ru-RU"/>
        </a:p>
      </dgm:t>
    </dgm:pt>
    <dgm:pt modelId="{BA037016-80B2-45F5-B566-A033C05A598C}" type="sibTrans" cxnId="{31E30004-C0C1-4D6D-811C-B4E39976E1F5}">
      <dgm:prSet/>
      <dgm:spPr/>
      <dgm:t>
        <a:bodyPr/>
        <a:lstStyle/>
        <a:p>
          <a:endParaRPr lang="ru-RU"/>
        </a:p>
      </dgm:t>
    </dgm:pt>
    <dgm:pt modelId="{0C0DC584-4559-4B9D-AB42-AF96921B956B}" type="pres">
      <dgm:prSet presAssocID="{09612C52-2CD8-4800-850D-2165AA006557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71A76D-AD2D-4F90-BA5B-F12FC5F77824}" type="pres">
      <dgm:prSet presAssocID="{D60B7BBB-F374-4149-9026-6061FC0D344D}" presName="compNode" presStyleCnt="0"/>
      <dgm:spPr/>
    </dgm:pt>
    <dgm:pt modelId="{6C24CDC2-5412-42CC-B5B2-7FBE424EE868}" type="pres">
      <dgm:prSet presAssocID="{D60B7BBB-F374-4149-9026-6061FC0D344D}" presName="childRect" presStyleLbl="bgAcc1" presStyleIdx="0" presStyleCnt="5" custScaleX="111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A4001-F7F1-4888-80E6-DAC9F0C352C4}" type="pres">
      <dgm:prSet presAssocID="{D60B7BBB-F374-4149-9026-6061FC0D344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8F8BC-A861-4ED1-8A5F-7327667EF238}" type="pres">
      <dgm:prSet presAssocID="{D60B7BBB-F374-4149-9026-6061FC0D344D}" presName="parentRect" presStyleLbl="alignNode1" presStyleIdx="0" presStyleCnt="5" custScaleX="109725" custLinFactNeighborX="-1767" custLinFactNeighborY="4519"/>
      <dgm:spPr/>
      <dgm:t>
        <a:bodyPr/>
        <a:lstStyle/>
        <a:p>
          <a:endParaRPr lang="ru-RU"/>
        </a:p>
      </dgm:t>
    </dgm:pt>
    <dgm:pt modelId="{05443F14-4CDE-482B-AB27-FFA74B1EC6AA}" type="pres">
      <dgm:prSet presAssocID="{D60B7BBB-F374-4149-9026-6061FC0D344D}" presName="adorn" presStyleLbl="fgAccFollowNode1" presStyleIdx="0" presStyleCnt="5" custScaleX="155669" custScaleY="149335" custLinFactNeighborX="-21006" custLinFactNeighborY="-102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1CF16B-39FE-4C12-9CA8-3ED566B738A3}" type="pres">
      <dgm:prSet presAssocID="{60312AFF-6CC2-4589-B84C-8EDD36AEDD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422AC0F-E2D0-4CA7-8913-6B9520DC9B3D}" type="pres">
      <dgm:prSet presAssocID="{FE28A365-BE62-4819-8B52-3D10C027E787}" presName="compNode" presStyleCnt="0"/>
      <dgm:spPr/>
    </dgm:pt>
    <dgm:pt modelId="{40757CEE-02D3-4533-B859-B748CF8CC4FD}" type="pres">
      <dgm:prSet presAssocID="{FE28A365-BE62-4819-8B52-3D10C027E787}" presName="childRect" presStyleLbl="bgAcc1" presStyleIdx="1" presStyleCnt="5" custScaleX="112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92287-4D75-4657-9D8A-A575687EA576}" type="pres">
      <dgm:prSet presAssocID="{FE28A365-BE62-4819-8B52-3D10C027E7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9BD58-D10E-442E-A967-5A2D31C8ADE2}" type="pres">
      <dgm:prSet presAssocID="{FE28A365-BE62-4819-8B52-3D10C027E787}" presName="parentRect" presStyleLbl="alignNode1" presStyleIdx="1" presStyleCnt="5" custScaleX="115256" custScaleY="110044"/>
      <dgm:spPr/>
      <dgm:t>
        <a:bodyPr/>
        <a:lstStyle/>
        <a:p>
          <a:endParaRPr lang="ru-RU"/>
        </a:p>
      </dgm:t>
    </dgm:pt>
    <dgm:pt modelId="{045C597B-87B2-418A-A6CD-C7D530D9A0AE}" type="pres">
      <dgm:prSet presAssocID="{FE28A365-BE62-4819-8B52-3D10C027E787}" presName="adorn" presStyleLbl="fgAccFollowNode1" presStyleIdx="1" presStyleCnt="5" custScaleX="173732" custScaleY="173197" custLinFactNeighborX="-12968" custLinFactNeighborY="-168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AF04D4-4FBA-4996-8F44-03A9F36D78BA}" type="pres">
      <dgm:prSet presAssocID="{57BE70B5-910E-4D1C-B101-862C063E244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0A6FF2-73F3-44DF-9149-1C1CF2608D96}" type="pres">
      <dgm:prSet presAssocID="{11E4C59D-FD1D-49CA-80B1-FA8BF242D57C}" presName="compNode" presStyleCnt="0"/>
      <dgm:spPr/>
    </dgm:pt>
    <dgm:pt modelId="{77E53E32-BE58-40CF-A9AF-845657DC768F}" type="pres">
      <dgm:prSet presAssocID="{11E4C59D-FD1D-49CA-80B1-FA8BF242D57C}" presName="childRect" presStyleLbl="bgAcc1" presStyleIdx="2" presStyleCnt="5" custScaleX="109135" custScaleY="110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87986-6CFD-44F4-8829-23A2949CE8BC}" type="pres">
      <dgm:prSet presAssocID="{11E4C59D-FD1D-49CA-80B1-FA8BF242D57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F2C10-68B6-4AB1-9A6B-0A202D3D409F}" type="pres">
      <dgm:prSet presAssocID="{11E4C59D-FD1D-49CA-80B1-FA8BF242D57C}" presName="parentRect" presStyleLbl="alignNode1" presStyleIdx="2" presStyleCnt="5" custScaleX="110683" custLinFactNeighborX="-572" custLinFactNeighborY="9656"/>
      <dgm:spPr/>
      <dgm:t>
        <a:bodyPr/>
        <a:lstStyle/>
        <a:p>
          <a:endParaRPr lang="ru-RU"/>
        </a:p>
      </dgm:t>
    </dgm:pt>
    <dgm:pt modelId="{66F1ACB7-40BA-40E2-B104-7135E8E3B71F}" type="pres">
      <dgm:prSet presAssocID="{11E4C59D-FD1D-49CA-80B1-FA8BF242D57C}" presName="adorn" presStyleLbl="fgAccFollowNode1" presStyleIdx="2" presStyleCnt="5" custScaleX="138122" custScaleY="133300" custLinFactNeighborX="3003" custLinFactNeighborY="-1023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835FBD-2A06-4502-B213-7070D9CC316E}" type="pres">
      <dgm:prSet presAssocID="{0EA12C03-08ED-41CC-85AF-03F2E468B00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CEBF882-A355-445C-A8E0-638735C0F118}" type="pres">
      <dgm:prSet presAssocID="{5AFFA4E1-5162-4C3A-A8EF-D752A164B629}" presName="compNode" presStyleCnt="0"/>
      <dgm:spPr/>
    </dgm:pt>
    <dgm:pt modelId="{2838E0E0-E688-45AC-8707-C8A2DEBF11C8}" type="pres">
      <dgm:prSet presAssocID="{5AFFA4E1-5162-4C3A-A8EF-D752A164B629}" presName="childRect" presStyleLbl="bgAcc1" presStyleIdx="3" presStyleCnt="5" custScaleX="119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3958C-BD0D-4174-AC3E-C00627A9E86A}" type="pres">
      <dgm:prSet presAssocID="{5AFFA4E1-5162-4C3A-A8EF-D752A164B62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A1202-DE16-47AF-8692-EFBBEC7F042B}" type="pres">
      <dgm:prSet presAssocID="{5AFFA4E1-5162-4C3A-A8EF-D752A164B629}" presName="parentRect" presStyleLbl="alignNode1" presStyleIdx="3" presStyleCnt="5" custScaleX="123688"/>
      <dgm:spPr/>
      <dgm:t>
        <a:bodyPr/>
        <a:lstStyle/>
        <a:p>
          <a:endParaRPr lang="ru-RU"/>
        </a:p>
      </dgm:t>
    </dgm:pt>
    <dgm:pt modelId="{5E244D13-F60A-41E6-9056-17E9E38C29D0}" type="pres">
      <dgm:prSet presAssocID="{5AFFA4E1-5162-4C3A-A8EF-D752A164B629}" presName="adorn" presStyleLbl="fgAccFollowNode1" presStyleIdx="3" presStyleCnt="5" custScaleX="162956" custScaleY="15704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5E2B91D-12C3-41E7-A7F5-CE9723CC5731}" type="pres">
      <dgm:prSet presAssocID="{DE8ED1CB-C157-44F5-90C1-36AA1982196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592680-92E0-46D8-8592-0625F2498D0D}" type="pres">
      <dgm:prSet presAssocID="{057D0FDA-5E7A-4B4B-8CFE-3E86AE9F48C2}" presName="compNode" presStyleCnt="0"/>
      <dgm:spPr/>
    </dgm:pt>
    <dgm:pt modelId="{F8636D3D-FC45-49C1-9F27-3F9F32BC88BB}" type="pres">
      <dgm:prSet presAssocID="{057D0FDA-5E7A-4B4B-8CFE-3E86AE9F48C2}" presName="childRect" presStyleLbl="bgAcc1" presStyleIdx="4" presStyleCnt="5" custScaleX="116460" custLinFactNeighborX="-3306" custLinFactNeighborY="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C58D7-1252-4EC9-85F0-1B2E7CECDC0F}" type="pres">
      <dgm:prSet presAssocID="{057D0FDA-5E7A-4B4B-8CFE-3E86AE9F48C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63F20-CE67-463A-AE12-7357FF474D59}" type="pres">
      <dgm:prSet presAssocID="{057D0FDA-5E7A-4B4B-8CFE-3E86AE9F48C2}" presName="parentRect" presStyleLbl="alignNode1" presStyleIdx="4" presStyleCnt="5" custScaleX="128201" custLinFactNeighborX="1251" custLinFactNeighborY="2946"/>
      <dgm:spPr/>
      <dgm:t>
        <a:bodyPr/>
        <a:lstStyle/>
        <a:p>
          <a:endParaRPr lang="ru-RU"/>
        </a:p>
      </dgm:t>
    </dgm:pt>
    <dgm:pt modelId="{DD168A6D-4F85-4977-9A28-7158467E4C4B}" type="pres">
      <dgm:prSet presAssocID="{057D0FDA-5E7A-4B4B-8CFE-3E86AE9F48C2}" presName="adorn" presStyleLbl="fgAccFollowNode1" presStyleIdx="4" presStyleCnt="5" custScaleX="172507" custScaleY="15374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C7CB747-9E58-419C-9808-07BB5B89EF8F}" type="presOf" srcId="{6A97BA39-1F62-47A0-BA19-CAAD2C7CEB19}" destId="{77E53E32-BE58-40CF-A9AF-845657DC768F}" srcOrd="0" destOrd="2" presId="urn:microsoft.com/office/officeart/2005/8/layout/bList2#1"/>
    <dgm:cxn modelId="{2FDB4FED-38ED-4B98-8213-DE264D3B38CE}" type="presOf" srcId="{5AFFA4E1-5162-4C3A-A8EF-D752A164B629}" destId="{356A1202-DE16-47AF-8692-EFBBEC7F042B}" srcOrd="1" destOrd="0" presId="urn:microsoft.com/office/officeart/2005/8/layout/bList2#1"/>
    <dgm:cxn modelId="{0BC3AA00-3120-4849-8810-AF772E1214DD}" type="presOf" srcId="{FE28A365-BE62-4819-8B52-3D10C027E787}" destId="{9C092287-4D75-4657-9D8A-A575687EA576}" srcOrd="0" destOrd="0" presId="urn:microsoft.com/office/officeart/2005/8/layout/bList2#1"/>
    <dgm:cxn modelId="{22B94D1A-990A-4B0F-9DB8-5A306F88CA92}" type="presOf" srcId="{241BE121-D3D7-430E-97BE-CF33B1CF4597}" destId="{F8636D3D-FC45-49C1-9F27-3F9F32BC88BB}" srcOrd="0" destOrd="2" presId="urn:microsoft.com/office/officeart/2005/8/layout/bList2#1"/>
    <dgm:cxn modelId="{C9C66240-2E0F-40C6-B021-207B65F43CCA}" type="presOf" srcId="{987C50F6-AF12-4698-B374-6BB8FCDB54F0}" destId="{F8636D3D-FC45-49C1-9F27-3F9F32BC88BB}" srcOrd="0" destOrd="3" presId="urn:microsoft.com/office/officeart/2005/8/layout/bList2#1"/>
    <dgm:cxn modelId="{2A657966-14AD-4496-A092-086932A8D03C}" type="presOf" srcId="{0227F96E-498E-40BD-B9A5-86065D331027}" destId="{40757CEE-02D3-4533-B859-B748CF8CC4FD}" srcOrd="0" destOrd="2" presId="urn:microsoft.com/office/officeart/2005/8/layout/bList2#1"/>
    <dgm:cxn modelId="{BC72918C-8739-452A-9A1B-EA203DC191CE}" type="presOf" srcId="{FE89659C-157A-4D94-A042-17AB8A7DB816}" destId="{6C24CDC2-5412-42CC-B5B2-7FBE424EE868}" srcOrd="0" destOrd="0" presId="urn:microsoft.com/office/officeart/2005/8/layout/bList2#1"/>
    <dgm:cxn modelId="{1CCCB241-7A76-4784-9F96-0C31C15D2D93}" type="presOf" srcId="{6B1E21F2-FE42-42BB-8831-8240A3B041F8}" destId="{77E53E32-BE58-40CF-A9AF-845657DC768F}" srcOrd="0" destOrd="1" presId="urn:microsoft.com/office/officeart/2005/8/layout/bList2#1"/>
    <dgm:cxn modelId="{44541219-CDE2-4600-8D03-949DA8C3C959}" type="presOf" srcId="{53F62906-3984-4971-847F-99CA6842AF72}" destId="{40757CEE-02D3-4533-B859-B748CF8CC4FD}" srcOrd="0" destOrd="3" presId="urn:microsoft.com/office/officeart/2005/8/layout/bList2#1"/>
    <dgm:cxn modelId="{8924C73A-7727-451D-A69F-60F42E3F3111}" type="presOf" srcId="{38975B61-8AE7-4C5B-B787-2EBBA0E63F3F}" destId="{6C24CDC2-5412-42CC-B5B2-7FBE424EE868}" srcOrd="0" destOrd="1" presId="urn:microsoft.com/office/officeart/2005/8/layout/bList2#1"/>
    <dgm:cxn modelId="{FBC6F749-F2CB-4F57-AD4D-02B30FBA9980}" type="presOf" srcId="{D60B7BBB-F374-4149-9026-6061FC0D344D}" destId="{661A4001-F7F1-4888-80E6-DAC9F0C352C4}" srcOrd="0" destOrd="0" presId="urn:microsoft.com/office/officeart/2005/8/layout/bList2#1"/>
    <dgm:cxn modelId="{EF8B912C-8595-4A43-8CA4-AFE508E0F24B}" srcId="{09612C52-2CD8-4800-850D-2165AA006557}" destId="{D60B7BBB-F374-4149-9026-6061FC0D344D}" srcOrd="0" destOrd="0" parTransId="{F587C2D8-8800-475A-BA87-FFCD4426218F}" sibTransId="{60312AFF-6CC2-4589-B84C-8EDD36AEDD53}"/>
    <dgm:cxn modelId="{866B1536-55A4-4560-8A6D-0600C4F02BBF}" srcId="{D60B7BBB-F374-4149-9026-6061FC0D344D}" destId="{A721F094-A685-4D9F-A296-F5D8D747663A}" srcOrd="2" destOrd="0" parTransId="{9CB7B192-09DC-4E87-A923-3452739555E2}" sibTransId="{2130E59F-D70D-4BEF-BA57-17CACE663067}"/>
    <dgm:cxn modelId="{40DF28F1-E1BF-4D7F-BEFA-66D919DD36EB}" type="presOf" srcId="{11E4C59D-FD1D-49CA-80B1-FA8BF242D57C}" destId="{775F2C10-68B6-4AB1-9A6B-0A202D3D409F}" srcOrd="1" destOrd="0" presId="urn:microsoft.com/office/officeart/2005/8/layout/bList2#1"/>
    <dgm:cxn modelId="{50F4E7FD-1B17-417C-9B70-331E37BDF313}" type="presOf" srcId="{6A30782E-37F3-4177-AD6B-1318FFD9805F}" destId="{6C24CDC2-5412-42CC-B5B2-7FBE424EE868}" srcOrd="0" destOrd="5" presId="urn:microsoft.com/office/officeart/2005/8/layout/bList2#1"/>
    <dgm:cxn modelId="{03066C97-BC9A-4A80-B54A-0DAC69BE63EB}" srcId="{D60B7BBB-F374-4149-9026-6061FC0D344D}" destId="{FCB20F0F-326C-4896-A0D6-14185EEE494C}" srcOrd="3" destOrd="0" parTransId="{A45DD4D6-E45A-4030-A9A6-F55006AB2451}" sibTransId="{BFDFA2A1-0141-4D41-BD12-73170FEEDDAC}"/>
    <dgm:cxn modelId="{130FDF4A-3673-451A-9065-512AB46B37FE}" srcId="{FE28A365-BE62-4819-8B52-3D10C027E787}" destId="{53F62906-3984-4971-847F-99CA6842AF72}" srcOrd="3" destOrd="0" parTransId="{B2182219-DE03-4FE3-B635-57389D1D8111}" sibTransId="{DFE43A78-C50E-4560-B336-D4B90E2A477C}"/>
    <dgm:cxn modelId="{7DD0ED48-3317-4DD0-933B-4CC4C479DF62}" type="presOf" srcId="{09612C52-2CD8-4800-850D-2165AA006557}" destId="{0C0DC584-4559-4B9D-AB42-AF96921B956B}" srcOrd="0" destOrd="0" presId="urn:microsoft.com/office/officeart/2005/8/layout/bList2#1"/>
    <dgm:cxn modelId="{1E43ADF3-BF9F-49F7-9F0B-BBBBF4BE62EB}" srcId="{5AFFA4E1-5162-4C3A-A8EF-D752A164B629}" destId="{B6FC71AA-05F9-4AE1-846F-CBF12A3AB0A8}" srcOrd="2" destOrd="0" parTransId="{FF343E53-DAE2-46CA-B27D-00D885996621}" sibTransId="{936CB477-B430-43E5-A095-E0A1D9B84792}"/>
    <dgm:cxn modelId="{859748A3-DE4A-4676-9F2E-D804371A8247}" type="presOf" srcId="{2027C87F-46F1-402C-8B65-01F231E81634}" destId="{2838E0E0-E688-45AC-8707-C8A2DEBF11C8}" srcOrd="0" destOrd="0" presId="urn:microsoft.com/office/officeart/2005/8/layout/bList2#1"/>
    <dgm:cxn modelId="{7548BEE8-AF25-450E-936E-130B39099526}" type="presOf" srcId="{16F1DAE3-2A25-4705-93B6-0755D3800D33}" destId="{F8636D3D-FC45-49C1-9F27-3F9F32BC88BB}" srcOrd="0" destOrd="1" presId="urn:microsoft.com/office/officeart/2005/8/layout/bList2#1"/>
    <dgm:cxn modelId="{3F70B7B6-E80B-44CB-937D-3535368D5722}" srcId="{057D0FDA-5E7A-4B4B-8CFE-3E86AE9F48C2}" destId="{9ABCADBB-9C8C-45F6-9932-33BE5718D52F}" srcOrd="5" destOrd="0" parTransId="{C2E82886-E555-4354-832C-B56952DFB93F}" sibTransId="{E3E51A84-23F1-416E-AB5C-CA16B129DA91}"/>
    <dgm:cxn modelId="{3FAA4B98-A6C1-4C20-9FDC-732760CE0181}" srcId="{D60B7BBB-F374-4149-9026-6061FC0D344D}" destId="{EA842EAF-4135-4B26-B0DA-C680BED74F52}" srcOrd="4" destOrd="0" parTransId="{287021E8-0A45-4425-91A6-D44C79A790E3}" sibTransId="{1818B908-C4AC-4536-A682-CC09967808D0}"/>
    <dgm:cxn modelId="{30FE9004-8DFA-4A36-A5E4-2C5C36A71B93}" srcId="{09612C52-2CD8-4800-850D-2165AA006557}" destId="{11E4C59D-FD1D-49CA-80B1-FA8BF242D57C}" srcOrd="2" destOrd="0" parTransId="{E9051028-365C-41CA-8780-93665F70BE4E}" sibTransId="{0EA12C03-08ED-41CC-85AF-03F2E468B00A}"/>
    <dgm:cxn modelId="{99E2753C-398A-429F-BAD7-5B2F083DAC61}" type="presOf" srcId="{98783B90-F758-4639-BBB2-FA3B02FC0359}" destId="{F8636D3D-FC45-49C1-9F27-3F9F32BC88BB}" srcOrd="0" destOrd="4" presId="urn:microsoft.com/office/officeart/2005/8/layout/bList2#1"/>
    <dgm:cxn modelId="{D19A13A2-5639-4D69-99CF-F7F3276D87FA}" srcId="{5AFFA4E1-5162-4C3A-A8EF-D752A164B629}" destId="{B7569833-105F-4D4E-B7FF-3AFBE79B6A38}" srcOrd="1" destOrd="0" parTransId="{6EC51A6E-88B3-4ABC-9E31-EBB4955CA398}" sibTransId="{FAE27B23-4C5F-42A3-9DD7-54B12405AAEC}"/>
    <dgm:cxn modelId="{C52A401E-57D9-4CED-9C70-CC951DA87186}" srcId="{EA711EF9-2860-4071-ABE3-C4AD1F78DC61}" destId="{6A97BA39-1F62-47A0-BA19-CAAD2C7CEB19}" srcOrd="1" destOrd="0" parTransId="{C137C5BB-4D02-415D-93B3-CE0CE830F525}" sibTransId="{70978826-FFDE-4FC1-B781-7485CD6CB274}"/>
    <dgm:cxn modelId="{22B4A5EC-37B4-47F3-A171-15C96598D4AE}" srcId="{EA711EF9-2860-4071-ABE3-C4AD1F78DC61}" destId="{6B1E21F2-FE42-42BB-8831-8240A3B041F8}" srcOrd="0" destOrd="0" parTransId="{B303C357-5B29-4D3E-BB29-7C3F2BB64BD3}" sibTransId="{DFAA3EDB-C41F-4285-BFB3-1AA0AE357D29}"/>
    <dgm:cxn modelId="{A45ADD3D-5514-45CD-AB6E-E79F5B57A3FD}" type="presOf" srcId="{ABE6B46E-C223-40A0-896A-B592CF9CD09C}" destId="{F8636D3D-FC45-49C1-9F27-3F9F32BC88BB}" srcOrd="0" destOrd="0" presId="urn:microsoft.com/office/officeart/2005/8/layout/bList2#1"/>
    <dgm:cxn modelId="{AE95B29E-D4B6-4A8A-9C29-23DF8768F432}" srcId="{057D0FDA-5E7A-4B4B-8CFE-3E86AE9F48C2}" destId="{987C50F6-AF12-4698-B374-6BB8FCDB54F0}" srcOrd="3" destOrd="0" parTransId="{EB83BE90-8725-4ABB-B77C-FEC8D1B42206}" sibTransId="{A2BC9AFE-86A1-42A1-BE0C-7C54FD4FFA4B}"/>
    <dgm:cxn modelId="{AC4F7B97-82CF-40BE-8F67-884B6853A880}" type="presOf" srcId="{03A2DD3B-B2FC-4FA9-B321-179CFB795426}" destId="{77E53E32-BE58-40CF-A9AF-845657DC768F}" srcOrd="0" destOrd="3" presId="urn:microsoft.com/office/officeart/2005/8/layout/bList2#1"/>
    <dgm:cxn modelId="{8B148A4F-BA3E-422E-AA9E-AAB2F1E1FDCE}" type="presOf" srcId="{EA711EF9-2860-4071-ABE3-C4AD1F78DC61}" destId="{77E53E32-BE58-40CF-A9AF-845657DC768F}" srcOrd="0" destOrd="0" presId="urn:microsoft.com/office/officeart/2005/8/layout/bList2#1"/>
    <dgm:cxn modelId="{C4E39D9D-613B-4219-B4BE-1BAB58518F05}" srcId="{D60B7BBB-F374-4149-9026-6061FC0D344D}" destId="{FE89659C-157A-4D94-A042-17AB8A7DB816}" srcOrd="0" destOrd="0" parTransId="{9AD59093-B311-456C-88C5-5E1CB81D3305}" sibTransId="{20C7001A-9507-429E-B785-8A0F2E74C666}"/>
    <dgm:cxn modelId="{331DD032-4BEF-46EF-AD6A-125E3888DD19}" type="presOf" srcId="{FE28A365-BE62-4819-8B52-3D10C027E787}" destId="{D069BD58-D10E-442E-A967-5A2D31C8ADE2}" srcOrd="1" destOrd="0" presId="urn:microsoft.com/office/officeart/2005/8/layout/bList2#1"/>
    <dgm:cxn modelId="{CC64CC9E-5F6E-4081-835F-FD0D349ECB5D}" type="presOf" srcId="{D2651033-B5B8-405F-8E4F-F8E3CC755D46}" destId="{40757CEE-02D3-4533-B859-B748CF8CC4FD}" srcOrd="0" destOrd="1" presId="urn:microsoft.com/office/officeart/2005/8/layout/bList2#1"/>
    <dgm:cxn modelId="{3B51328C-FC95-4C93-A7CE-4181158E3267}" type="presOf" srcId="{5AFFA4E1-5162-4C3A-A8EF-D752A164B629}" destId="{A2B3958C-BD0D-4174-AC3E-C00627A9E86A}" srcOrd="0" destOrd="0" presId="urn:microsoft.com/office/officeart/2005/8/layout/bList2#1"/>
    <dgm:cxn modelId="{DCD8E931-7BB1-4296-880E-B8FA563F7F33}" srcId="{09612C52-2CD8-4800-850D-2165AA006557}" destId="{5AFFA4E1-5162-4C3A-A8EF-D752A164B629}" srcOrd="3" destOrd="0" parTransId="{38551C42-E89F-4AEB-AB53-CF21B039B268}" sibTransId="{DE8ED1CB-C157-44F5-90C1-36AA19821961}"/>
    <dgm:cxn modelId="{7C9DF0CD-4767-4D96-B8E4-3F728786A8A0}" type="presOf" srcId="{EA842EAF-4135-4B26-B0DA-C680BED74F52}" destId="{6C24CDC2-5412-42CC-B5B2-7FBE424EE868}" srcOrd="0" destOrd="4" presId="urn:microsoft.com/office/officeart/2005/8/layout/bList2#1"/>
    <dgm:cxn modelId="{72BEC758-D951-4077-A52E-B39B23CC59ED}" srcId="{11E4C59D-FD1D-49CA-80B1-FA8BF242D57C}" destId="{88CA31E4-9ABB-436B-9528-3214145CB39D}" srcOrd="2" destOrd="0" parTransId="{84B28A0F-9449-40F7-ABCE-FA103F15A72E}" sibTransId="{3674F88F-C3C3-4FA6-817C-68721BD6EED3}"/>
    <dgm:cxn modelId="{AB4F57A9-2720-4AFD-AC3C-1C60B1B8DD23}" srcId="{11E4C59D-FD1D-49CA-80B1-FA8BF242D57C}" destId="{03A2DD3B-B2FC-4FA9-B321-179CFB795426}" srcOrd="1" destOrd="0" parTransId="{51D7BED5-2B7E-4F0D-AE70-B84C663373B3}" sibTransId="{65E0CE57-990A-42CA-8DBA-9D3D6ED93431}"/>
    <dgm:cxn modelId="{E61BF30C-6FF7-4FF2-BC2B-B7B8DF07D994}" srcId="{09612C52-2CD8-4800-850D-2165AA006557}" destId="{FE28A365-BE62-4819-8B52-3D10C027E787}" srcOrd="1" destOrd="0" parTransId="{89FEE398-3E7F-42C4-B97E-19A22B7C89EF}" sibTransId="{57BE70B5-910E-4D1C-B101-862C063E2446}"/>
    <dgm:cxn modelId="{92BA27AD-E131-4905-BE6C-F406E3B815F1}" type="presOf" srcId="{0EA12C03-08ED-41CC-85AF-03F2E468B00A}" destId="{DD835FBD-2A06-4502-B213-7070D9CC316E}" srcOrd="0" destOrd="0" presId="urn:microsoft.com/office/officeart/2005/8/layout/bList2#1"/>
    <dgm:cxn modelId="{ADDD724F-D522-496A-988D-FB6966729183}" type="presOf" srcId="{FCB20F0F-326C-4896-A0D6-14185EEE494C}" destId="{6C24CDC2-5412-42CC-B5B2-7FBE424EE868}" srcOrd="0" destOrd="3" presId="urn:microsoft.com/office/officeart/2005/8/layout/bList2#1"/>
    <dgm:cxn modelId="{818427FB-6B24-4D96-85DF-88EF73C4D6BA}" srcId="{057D0FDA-5E7A-4B4B-8CFE-3E86AE9F48C2}" destId="{ABE6B46E-C223-40A0-896A-B592CF9CD09C}" srcOrd="0" destOrd="0" parTransId="{716028D5-52CE-43D1-A85C-EF986E228EB2}" sibTransId="{1E27E49D-BB9D-4EFA-BB56-C4DBAAA30AC6}"/>
    <dgm:cxn modelId="{2265480B-48B6-4E25-A07A-6120727EC2B4}" type="presOf" srcId="{B6FC71AA-05F9-4AE1-846F-CBF12A3AB0A8}" destId="{2838E0E0-E688-45AC-8707-C8A2DEBF11C8}" srcOrd="0" destOrd="2" presId="urn:microsoft.com/office/officeart/2005/8/layout/bList2#1"/>
    <dgm:cxn modelId="{66360441-B7FB-4078-BEF6-DB3BC4D8638E}" srcId="{FE28A365-BE62-4819-8B52-3D10C027E787}" destId="{0227F96E-498E-40BD-B9A5-86065D331027}" srcOrd="2" destOrd="0" parTransId="{919F0C80-2755-4646-8F24-BD0F09050D51}" sibTransId="{3E9EC59A-6704-4D25-886B-47BD9A7179DC}"/>
    <dgm:cxn modelId="{857AE670-CB25-4BD8-A497-684DF98CFE3F}" srcId="{FE28A365-BE62-4819-8B52-3D10C027E787}" destId="{00FDF6A3-B7A3-48B4-BA32-191A4D8617A7}" srcOrd="4" destOrd="0" parTransId="{76806C01-A9CD-4E74-B431-0AC3A0CC8033}" sibTransId="{144C0064-7925-4F10-9B2D-A1CA9589E202}"/>
    <dgm:cxn modelId="{EA5196E8-584A-4220-BAC2-31C83EEE4137}" srcId="{057D0FDA-5E7A-4B4B-8CFE-3E86AE9F48C2}" destId="{98783B90-F758-4639-BBB2-FA3B02FC0359}" srcOrd="4" destOrd="0" parTransId="{A1A26E01-6ADC-4627-96F9-A5467DAD427B}" sibTransId="{F038E603-2E24-4B82-96B2-704080B2CAEE}"/>
    <dgm:cxn modelId="{F87BE447-D22F-41D0-A4ED-1DFBB29A445C}" type="presOf" srcId="{93F99323-CA01-4CFC-8727-91C37518C764}" destId="{40757CEE-02D3-4533-B859-B748CF8CC4FD}" srcOrd="0" destOrd="0" presId="urn:microsoft.com/office/officeart/2005/8/layout/bList2#1"/>
    <dgm:cxn modelId="{81ABE007-7B41-4F84-9E34-B6B807742B1B}" srcId="{D60B7BBB-F374-4149-9026-6061FC0D344D}" destId="{38975B61-8AE7-4C5B-B787-2EBBA0E63F3F}" srcOrd="1" destOrd="0" parTransId="{3CF7B16B-103C-452D-8832-3D5D89F54E6E}" sibTransId="{0B74E60D-57AB-4EF3-BE34-0E8C3D24500F}"/>
    <dgm:cxn modelId="{EE03BD79-40B8-4809-957F-7913A0DD62B0}" srcId="{09612C52-2CD8-4800-850D-2165AA006557}" destId="{057D0FDA-5E7A-4B4B-8CFE-3E86AE9F48C2}" srcOrd="4" destOrd="0" parTransId="{859D1E22-BE1D-4DF1-8C6C-5DBFAD04DF0E}" sibTransId="{E0758261-7A9F-46CC-98CA-6664BD36085C}"/>
    <dgm:cxn modelId="{C98A115D-A340-41E5-A3D4-2ADD99A18E94}" type="presOf" srcId="{60312AFF-6CC2-4589-B84C-8EDD36AEDD53}" destId="{801CF16B-39FE-4C12-9CA8-3ED566B738A3}" srcOrd="0" destOrd="0" presId="urn:microsoft.com/office/officeart/2005/8/layout/bList2#1"/>
    <dgm:cxn modelId="{0330CDF6-1308-4EDD-A710-9FA873709582}" srcId="{057D0FDA-5E7A-4B4B-8CFE-3E86AE9F48C2}" destId="{241BE121-D3D7-430E-97BE-CF33B1CF4597}" srcOrd="2" destOrd="0" parTransId="{D2062648-172B-4F18-877A-231876947800}" sibTransId="{1804E38D-A20C-48DE-8F30-778549C62B79}"/>
    <dgm:cxn modelId="{C90D6E50-433F-4EE5-B204-7CCF1CDACA95}" srcId="{057D0FDA-5E7A-4B4B-8CFE-3E86AE9F48C2}" destId="{16F1DAE3-2A25-4705-93B6-0755D3800D33}" srcOrd="1" destOrd="0" parTransId="{D5763409-D0D2-4E88-89EF-3143F98BBDDB}" sibTransId="{F8A6D4C7-D3BB-498F-B413-E06A1FB79F27}"/>
    <dgm:cxn modelId="{4B08555C-D080-4B2B-B515-AD374D68F58D}" srcId="{5AFFA4E1-5162-4C3A-A8EF-D752A164B629}" destId="{E026AAE6-292F-47EA-8B5E-C1C4DB4909B0}" srcOrd="4" destOrd="0" parTransId="{16ACD0BD-C336-4CDE-AA04-DFC320FD217C}" sibTransId="{8427995F-5652-431D-B74E-4162EFE71D2E}"/>
    <dgm:cxn modelId="{00DAFB42-7032-4401-90A0-FD0438600A4C}" type="presOf" srcId="{B7569833-105F-4D4E-B7FF-3AFBE79B6A38}" destId="{2838E0E0-E688-45AC-8707-C8A2DEBF11C8}" srcOrd="0" destOrd="1" presId="urn:microsoft.com/office/officeart/2005/8/layout/bList2#1"/>
    <dgm:cxn modelId="{55957039-1909-4DD8-81B3-EFCAC1C44B31}" type="presOf" srcId="{E026AAE6-292F-47EA-8B5E-C1C4DB4909B0}" destId="{2838E0E0-E688-45AC-8707-C8A2DEBF11C8}" srcOrd="0" destOrd="4" presId="urn:microsoft.com/office/officeart/2005/8/layout/bList2#1"/>
    <dgm:cxn modelId="{1CC7C99C-1F9B-48FE-9DA1-1A66D9D415BA}" type="presOf" srcId="{057D0FDA-5E7A-4B4B-8CFE-3E86AE9F48C2}" destId="{29A63F20-CE67-463A-AE12-7357FF474D59}" srcOrd="1" destOrd="0" presId="urn:microsoft.com/office/officeart/2005/8/layout/bList2#1"/>
    <dgm:cxn modelId="{31E30004-C0C1-4D6D-811C-B4E39976E1F5}" srcId="{D60B7BBB-F374-4149-9026-6061FC0D344D}" destId="{6A30782E-37F3-4177-AD6B-1318FFD9805F}" srcOrd="5" destOrd="0" parTransId="{FC08BF9A-3901-4B8E-BAE3-2D121B985332}" sibTransId="{BA037016-80B2-45F5-B566-A033C05A598C}"/>
    <dgm:cxn modelId="{875A4F67-BE6B-471F-9A4F-13BB73C278BD}" type="presOf" srcId="{57BE70B5-910E-4D1C-B101-862C063E2446}" destId="{ECAF04D4-4FBA-4996-8F44-03A9F36D78BA}" srcOrd="0" destOrd="0" presId="urn:microsoft.com/office/officeart/2005/8/layout/bList2#1"/>
    <dgm:cxn modelId="{573C2E42-47E4-40FA-8ABA-57290303AB4B}" type="presOf" srcId="{62EFB30C-8518-4899-8A53-E977EB505D35}" destId="{2838E0E0-E688-45AC-8707-C8A2DEBF11C8}" srcOrd="0" destOrd="3" presId="urn:microsoft.com/office/officeart/2005/8/layout/bList2#1"/>
    <dgm:cxn modelId="{1F8181B7-BA62-43B8-A2B4-72108A6F2A73}" type="presOf" srcId="{00FDF6A3-B7A3-48B4-BA32-191A4D8617A7}" destId="{40757CEE-02D3-4533-B859-B748CF8CC4FD}" srcOrd="0" destOrd="4" presId="urn:microsoft.com/office/officeart/2005/8/layout/bList2#1"/>
    <dgm:cxn modelId="{BDFAA285-5D5C-46DD-8060-861064C47221}" srcId="{FE28A365-BE62-4819-8B52-3D10C027E787}" destId="{93F99323-CA01-4CFC-8727-91C37518C764}" srcOrd="0" destOrd="0" parTransId="{6A5DB5DE-2399-4A4C-A101-F8A6872B3858}" sibTransId="{FD5D303B-71F7-41B6-8757-F7AF2B338757}"/>
    <dgm:cxn modelId="{5A6AF219-E0E1-452F-A7D6-3E3DABF33669}" type="presOf" srcId="{D60B7BBB-F374-4149-9026-6061FC0D344D}" destId="{7E48F8BC-A861-4ED1-8A5F-7327667EF238}" srcOrd="1" destOrd="0" presId="urn:microsoft.com/office/officeart/2005/8/layout/bList2#1"/>
    <dgm:cxn modelId="{900D8531-23F1-487D-ADD4-3B983441805B}" srcId="{5AFFA4E1-5162-4C3A-A8EF-D752A164B629}" destId="{62EFB30C-8518-4899-8A53-E977EB505D35}" srcOrd="3" destOrd="0" parTransId="{2A0C8211-8231-47E2-83F4-DC1AAF5D7B6D}" sibTransId="{E8AFA274-F5AA-4665-90CE-70CB8313F3FD}"/>
    <dgm:cxn modelId="{BCA3A370-E0BD-44FE-B6DD-40BD577A1D8E}" type="presOf" srcId="{057D0FDA-5E7A-4B4B-8CFE-3E86AE9F48C2}" destId="{24DC58D7-1252-4EC9-85F0-1B2E7CECDC0F}" srcOrd="0" destOrd="0" presId="urn:microsoft.com/office/officeart/2005/8/layout/bList2#1"/>
    <dgm:cxn modelId="{7D89ED9F-BB23-4996-8F79-0162C38D9EEE}" srcId="{11E4C59D-FD1D-49CA-80B1-FA8BF242D57C}" destId="{EA711EF9-2860-4071-ABE3-C4AD1F78DC61}" srcOrd="0" destOrd="0" parTransId="{37F7B423-7A34-4A9B-81A5-B4AD04749583}" sibTransId="{37144CFA-A955-4B7F-9BFE-DAA6506BF25F}"/>
    <dgm:cxn modelId="{4447A246-10A6-41F7-B312-9AA100172BD1}" type="presOf" srcId="{88CA31E4-9ABB-436B-9528-3214145CB39D}" destId="{77E53E32-BE58-40CF-A9AF-845657DC768F}" srcOrd="0" destOrd="4" presId="urn:microsoft.com/office/officeart/2005/8/layout/bList2#1"/>
    <dgm:cxn modelId="{CE70855B-D2D0-4568-BBD2-FCA11DB257FE}" srcId="{FE28A365-BE62-4819-8B52-3D10C027E787}" destId="{D2651033-B5B8-405F-8E4F-F8E3CC755D46}" srcOrd="1" destOrd="0" parTransId="{AA5BC67B-4F64-4B46-981B-8338E15D3F00}" sibTransId="{5BEF6712-5C90-4E00-9488-F1864F7CF5A0}"/>
    <dgm:cxn modelId="{0C443C7C-9376-420E-A704-11F39F432641}" srcId="{5AFFA4E1-5162-4C3A-A8EF-D752A164B629}" destId="{2027C87F-46F1-402C-8B65-01F231E81634}" srcOrd="0" destOrd="0" parTransId="{AC8FA796-00BC-4E1A-9F3B-D7F334BF479F}" sibTransId="{3CE96C76-BB42-4263-A3D0-93B6FCFCD4F6}"/>
    <dgm:cxn modelId="{1DC79B91-E7E6-47F5-89DC-BB073CE3F17A}" type="presOf" srcId="{9ABCADBB-9C8C-45F6-9932-33BE5718D52F}" destId="{F8636D3D-FC45-49C1-9F27-3F9F32BC88BB}" srcOrd="0" destOrd="5" presId="urn:microsoft.com/office/officeart/2005/8/layout/bList2#1"/>
    <dgm:cxn modelId="{3E53606D-4A1D-4BDE-AA1E-B86F90713150}" type="presOf" srcId="{DE8ED1CB-C157-44F5-90C1-36AA19821961}" destId="{B5E2B91D-12C3-41E7-A7F5-CE9723CC5731}" srcOrd="0" destOrd="0" presId="urn:microsoft.com/office/officeart/2005/8/layout/bList2#1"/>
    <dgm:cxn modelId="{2FC5F6DD-9938-4AC2-B409-62218069A978}" type="presOf" srcId="{A721F094-A685-4D9F-A296-F5D8D747663A}" destId="{6C24CDC2-5412-42CC-B5B2-7FBE424EE868}" srcOrd="0" destOrd="2" presId="urn:microsoft.com/office/officeart/2005/8/layout/bList2#1"/>
    <dgm:cxn modelId="{D95722EC-8115-42FA-86C2-1CBBCB30D220}" type="presOf" srcId="{11E4C59D-FD1D-49CA-80B1-FA8BF242D57C}" destId="{17B87986-6CFD-44F4-8829-23A2949CE8BC}" srcOrd="0" destOrd="0" presId="urn:microsoft.com/office/officeart/2005/8/layout/bList2#1"/>
    <dgm:cxn modelId="{A2B25D54-571D-40F9-9236-2AF07E6471C9}" type="presParOf" srcId="{0C0DC584-4559-4B9D-AB42-AF96921B956B}" destId="{DC71A76D-AD2D-4F90-BA5B-F12FC5F77824}" srcOrd="0" destOrd="0" presId="urn:microsoft.com/office/officeart/2005/8/layout/bList2#1"/>
    <dgm:cxn modelId="{FD398922-322B-468F-A232-CCD6CE81B996}" type="presParOf" srcId="{DC71A76D-AD2D-4F90-BA5B-F12FC5F77824}" destId="{6C24CDC2-5412-42CC-B5B2-7FBE424EE868}" srcOrd="0" destOrd="0" presId="urn:microsoft.com/office/officeart/2005/8/layout/bList2#1"/>
    <dgm:cxn modelId="{C3845810-7120-4DF4-BFB2-C8D23C8307B5}" type="presParOf" srcId="{DC71A76D-AD2D-4F90-BA5B-F12FC5F77824}" destId="{661A4001-F7F1-4888-80E6-DAC9F0C352C4}" srcOrd="1" destOrd="0" presId="urn:microsoft.com/office/officeart/2005/8/layout/bList2#1"/>
    <dgm:cxn modelId="{741FEFBD-35C6-46FD-BA28-F01827C3B15B}" type="presParOf" srcId="{DC71A76D-AD2D-4F90-BA5B-F12FC5F77824}" destId="{7E48F8BC-A861-4ED1-8A5F-7327667EF238}" srcOrd="2" destOrd="0" presId="urn:microsoft.com/office/officeart/2005/8/layout/bList2#1"/>
    <dgm:cxn modelId="{F288B820-0A4E-4274-888E-65FC814F331B}" type="presParOf" srcId="{DC71A76D-AD2D-4F90-BA5B-F12FC5F77824}" destId="{05443F14-4CDE-482B-AB27-FFA74B1EC6AA}" srcOrd="3" destOrd="0" presId="urn:microsoft.com/office/officeart/2005/8/layout/bList2#1"/>
    <dgm:cxn modelId="{FF2C6338-7071-4450-BD3F-073335F280B0}" type="presParOf" srcId="{0C0DC584-4559-4B9D-AB42-AF96921B956B}" destId="{801CF16B-39FE-4C12-9CA8-3ED566B738A3}" srcOrd="1" destOrd="0" presId="urn:microsoft.com/office/officeart/2005/8/layout/bList2#1"/>
    <dgm:cxn modelId="{9864CC54-2799-4DDB-B907-C45462A315B5}" type="presParOf" srcId="{0C0DC584-4559-4B9D-AB42-AF96921B956B}" destId="{9422AC0F-E2D0-4CA7-8913-6B9520DC9B3D}" srcOrd="2" destOrd="0" presId="urn:microsoft.com/office/officeart/2005/8/layout/bList2#1"/>
    <dgm:cxn modelId="{71AABFF1-6674-4AA2-A806-2DF8D18397B8}" type="presParOf" srcId="{9422AC0F-E2D0-4CA7-8913-6B9520DC9B3D}" destId="{40757CEE-02D3-4533-B859-B748CF8CC4FD}" srcOrd="0" destOrd="0" presId="urn:microsoft.com/office/officeart/2005/8/layout/bList2#1"/>
    <dgm:cxn modelId="{591E03A5-C780-4962-A6EA-8B49202A5EC1}" type="presParOf" srcId="{9422AC0F-E2D0-4CA7-8913-6B9520DC9B3D}" destId="{9C092287-4D75-4657-9D8A-A575687EA576}" srcOrd="1" destOrd="0" presId="urn:microsoft.com/office/officeart/2005/8/layout/bList2#1"/>
    <dgm:cxn modelId="{2B0D2CC7-E770-4962-BC95-61ABA2EB5195}" type="presParOf" srcId="{9422AC0F-E2D0-4CA7-8913-6B9520DC9B3D}" destId="{D069BD58-D10E-442E-A967-5A2D31C8ADE2}" srcOrd="2" destOrd="0" presId="urn:microsoft.com/office/officeart/2005/8/layout/bList2#1"/>
    <dgm:cxn modelId="{A17003EA-C52A-4631-860A-7A9BA95E60AC}" type="presParOf" srcId="{9422AC0F-E2D0-4CA7-8913-6B9520DC9B3D}" destId="{045C597B-87B2-418A-A6CD-C7D530D9A0AE}" srcOrd="3" destOrd="0" presId="urn:microsoft.com/office/officeart/2005/8/layout/bList2#1"/>
    <dgm:cxn modelId="{3B372E87-5334-428A-A3C2-54EAC3E60F8C}" type="presParOf" srcId="{0C0DC584-4559-4B9D-AB42-AF96921B956B}" destId="{ECAF04D4-4FBA-4996-8F44-03A9F36D78BA}" srcOrd="3" destOrd="0" presId="urn:microsoft.com/office/officeart/2005/8/layout/bList2#1"/>
    <dgm:cxn modelId="{EBE044F9-2959-40BE-93FB-4113CFC7ACC3}" type="presParOf" srcId="{0C0DC584-4559-4B9D-AB42-AF96921B956B}" destId="{BF0A6FF2-73F3-44DF-9149-1C1CF2608D96}" srcOrd="4" destOrd="0" presId="urn:microsoft.com/office/officeart/2005/8/layout/bList2#1"/>
    <dgm:cxn modelId="{70F016B8-96BF-4C9C-A22C-A6C2D9B51925}" type="presParOf" srcId="{BF0A6FF2-73F3-44DF-9149-1C1CF2608D96}" destId="{77E53E32-BE58-40CF-A9AF-845657DC768F}" srcOrd="0" destOrd="0" presId="urn:microsoft.com/office/officeart/2005/8/layout/bList2#1"/>
    <dgm:cxn modelId="{A63A79C1-82CD-49AC-A293-689493E04B4E}" type="presParOf" srcId="{BF0A6FF2-73F3-44DF-9149-1C1CF2608D96}" destId="{17B87986-6CFD-44F4-8829-23A2949CE8BC}" srcOrd="1" destOrd="0" presId="urn:microsoft.com/office/officeart/2005/8/layout/bList2#1"/>
    <dgm:cxn modelId="{A36AC478-A651-45A9-926D-92FADECF4286}" type="presParOf" srcId="{BF0A6FF2-73F3-44DF-9149-1C1CF2608D96}" destId="{775F2C10-68B6-4AB1-9A6B-0A202D3D409F}" srcOrd="2" destOrd="0" presId="urn:microsoft.com/office/officeart/2005/8/layout/bList2#1"/>
    <dgm:cxn modelId="{9418CF10-79AB-4454-9304-60C50425C04C}" type="presParOf" srcId="{BF0A6FF2-73F3-44DF-9149-1C1CF2608D96}" destId="{66F1ACB7-40BA-40E2-B104-7135E8E3B71F}" srcOrd="3" destOrd="0" presId="urn:microsoft.com/office/officeart/2005/8/layout/bList2#1"/>
    <dgm:cxn modelId="{1BBFE180-F485-4B1B-AE02-B8AD5EF3B19D}" type="presParOf" srcId="{0C0DC584-4559-4B9D-AB42-AF96921B956B}" destId="{DD835FBD-2A06-4502-B213-7070D9CC316E}" srcOrd="5" destOrd="0" presId="urn:microsoft.com/office/officeart/2005/8/layout/bList2#1"/>
    <dgm:cxn modelId="{804F992C-E80F-4993-882D-42A19CC981E2}" type="presParOf" srcId="{0C0DC584-4559-4B9D-AB42-AF96921B956B}" destId="{ECEBF882-A355-445C-A8E0-638735C0F118}" srcOrd="6" destOrd="0" presId="urn:microsoft.com/office/officeart/2005/8/layout/bList2#1"/>
    <dgm:cxn modelId="{782C1C72-1CAE-46FC-A573-DA52B8071BF6}" type="presParOf" srcId="{ECEBF882-A355-445C-A8E0-638735C0F118}" destId="{2838E0E0-E688-45AC-8707-C8A2DEBF11C8}" srcOrd="0" destOrd="0" presId="urn:microsoft.com/office/officeart/2005/8/layout/bList2#1"/>
    <dgm:cxn modelId="{1AF3893D-CA6E-45D3-BB06-3D65B14C1960}" type="presParOf" srcId="{ECEBF882-A355-445C-A8E0-638735C0F118}" destId="{A2B3958C-BD0D-4174-AC3E-C00627A9E86A}" srcOrd="1" destOrd="0" presId="urn:microsoft.com/office/officeart/2005/8/layout/bList2#1"/>
    <dgm:cxn modelId="{3C6DBEDB-27F0-4AAF-9962-DD418F6DF995}" type="presParOf" srcId="{ECEBF882-A355-445C-A8E0-638735C0F118}" destId="{356A1202-DE16-47AF-8692-EFBBEC7F042B}" srcOrd="2" destOrd="0" presId="urn:microsoft.com/office/officeart/2005/8/layout/bList2#1"/>
    <dgm:cxn modelId="{653A013B-372A-4765-952B-F49B9276CAA0}" type="presParOf" srcId="{ECEBF882-A355-445C-A8E0-638735C0F118}" destId="{5E244D13-F60A-41E6-9056-17E9E38C29D0}" srcOrd="3" destOrd="0" presId="urn:microsoft.com/office/officeart/2005/8/layout/bList2#1"/>
    <dgm:cxn modelId="{A205DCBB-58FD-479F-B778-13D4EA7A1ED5}" type="presParOf" srcId="{0C0DC584-4559-4B9D-AB42-AF96921B956B}" destId="{B5E2B91D-12C3-41E7-A7F5-CE9723CC5731}" srcOrd="7" destOrd="0" presId="urn:microsoft.com/office/officeart/2005/8/layout/bList2#1"/>
    <dgm:cxn modelId="{CBC745B5-9464-429C-B284-1E223762268F}" type="presParOf" srcId="{0C0DC584-4559-4B9D-AB42-AF96921B956B}" destId="{6E592680-92E0-46D8-8592-0625F2498D0D}" srcOrd="8" destOrd="0" presId="urn:microsoft.com/office/officeart/2005/8/layout/bList2#1"/>
    <dgm:cxn modelId="{1176874B-7721-40C7-9EA4-BF62B4184B4E}" type="presParOf" srcId="{6E592680-92E0-46D8-8592-0625F2498D0D}" destId="{F8636D3D-FC45-49C1-9F27-3F9F32BC88BB}" srcOrd="0" destOrd="0" presId="urn:microsoft.com/office/officeart/2005/8/layout/bList2#1"/>
    <dgm:cxn modelId="{2725C6E9-9CE8-42D6-9309-77B7E39AE597}" type="presParOf" srcId="{6E592680-92E0-46D8-8592-0625F2498D0D}" destId="{24DC58D7-1252-4EC9-85F0-1B2E7CECDC0F}" srcOrd="1" destOrd="0" presId="urn:microsoft.com/office/officeart/2005/8/layout/bList2#1"/>
    <dgm:cxn modelId="{7A7897C3-90DA-468E-BDF9-FF105AFFDEF9}" type="presParOf" srcId="{6E592680-92E0-46D8-8592-0625F2498D0D}" destId="{29A63F20-CE67-463A-AE12-7357FF474D59}" srcOrd="2" destOrd="0" presId="urn:microsoft.com/office/officeart/2005/8/layout/bList2#1"/>
    <dgm:cxn modelId="{E8ADAD09-C493-40A6-9397-FBF5C8415B3F}" type="presParOf" srcId="{6E592680-92E0-46D8-8592-0625F2498D0D}" destId="{DD168A6D-4F85-4977-9A28-7158467E4C4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BFF5B5-7C40-4E2F-8EAF-487D22244E38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0964B3-3E2B-40A4-A89E-C1995AC83D03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Художественное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b="1" dirty="0" smtClean="0">
              <a:solidFill>
                <a:srgbClr val="C00000"/>
              </a:solidFill>
            </a:rPr>
            <a:t>творчество</a:t>
          </a:r>
          <a:endParaRPr lang="ru-RU" dirty="0">
            <a:solidFill>
              <a:srgbClr val="C00000"/>
            </a:solidFill>
          </a:endParaRPr>
        </a:p>
      </dgm:t>
    </dgm:pt>
    <dgm:pt modelId="{50BE1E32-1DA6-4741-A256-22BC7DB6D779}" type="parTrans" cxnId="{1C4A2FC4-D0DB-4164-BFAF-E07D61EA4B37}">
      <dgm:prSet/>
      <dgm:spPr/>
      <dgm:t>
        <a:bodyPr/>
        <a:lstStyle/>
        <a:p>
          <a:endParaRPr lang="ru-RU"/>
        </a:p>
      </dgm:t>
    </dgm:pt>
    <dgm:pt modelId="{A8AD5795-7871-4180-9975-6D3BB9FDA90F}" type="sibTrans" cxnId="{1C4A2FC4-D0DB-4164-BFAF-E07D61EA4B37}">
      <dgm:prSet/>
      <dgm:spPr/>
      <dgm:t>
        <a:bodyPr/>
        <a:lstStyle/>
        <a:p>
          <a:endParaRPr lang="ru-RU"/>
        </a:p>
      </dgm:t>
    </dgm:pt>
    <dgm:pt modelId="{94DB1FDF-D12F-4ECA-BBCC-DD276D0EDB99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b="1" dirty="0" smtClean="0"/>
            <a:t>     </a:t>
          </a:r>
          <a:r>
            <a:rPr lang="ru-RU" sz="1400" b="1" dirty="0" smtClean="0">
              <a:solidFill>
                <a:srgbClr val="C00000"/>
              </a:solidFill>
            </a:rPr>
            <a:t>     труд</a:t>
          </a:r>
          <a:endParaRPr lang="ru-RU" sz="1400" b="1" dirty="0">
            <a:solidFill>
              <a:srgbClr val="C00000"/>
            </a:solidFill>
          </a:endParaRPr>
        </a:p>
      </dgm:t>
    </dgm:pt>
    <dgm:pt modelId="{A7FB2EF2-8BF9-4042-9180-B11EC5896952}" type="parTrans" cxnId="{6953C991-38EE-4329-9EA2-739CF6E60D0E}">
      <dgm:prSet/>
      <dgm:spPr/>
      <dgm:t>
        <a:bodyPr/>
        <a:lstStyle/>
        <a:p>
          <a:endParaRPr lang="ru-RU"/>
        </a:p>
      </dgm:t>
    </dgm:pt>
    <dgm:pt modelId="{B16568E8-F87C-44D2-AE88-21218C3B0832}" type="sibTrans" cxnId="{6953C991-38EE-4329-9EA2-739CF6E60D0E}">
      <dgm:prSet/>
      <dgm:spPr/>
      <dgm:t>
        <a:bodyPr/>
        <a:lstStyle/>
        <a:p>
          <a:endParaRPr lang="ru-RU"/>
        </a:p>
      </dgm:t>
    </dgm:pt>
    <dgm:pt modelId="{B7F54DA7-5A34-4DA1-B903-814788EACC6E}">
      <dgm:prSet phldrT="[Текст]"/>
      <dgm:spPr/>
      <dgm:t>
        <a:bodyPr/>
        <a:lstStyle/>
        <a:p>
          <a:r>
            <a:rPr lang="ru-RU" b="1" dirty="0" smtClean="0"/>
            <a:t>   </a:t>
          </a:r>
          <a:r>
            <a:rPr lang="ru-RU" b="1" dirty="0" smtClean="0">
              <a:solidFill>
                <a:srgbClr val="C00000"/>
              </a:solidFill>
            </a:rPr>
            <a:t>Безопасность</a:t>
          </a:r>
          <a:endParaRPr lang="ru-RU" b="1" dirty="0">
            <a:solidFill>
              <a:srgbClr val="C00000"/>
            </a:solidFill>
          </a:endParaRPr>
        </a:p>
      </dgm:t>
    </dgm:pt>
    <dgm:pt modelId="{42105140-C6F3-498E-8E10-AC5B15ADFEA8}" type="parTrans" cxnId="{508C254A-B2F9-4572-85DD-EF97AECD832A}">
      <dgm:prSet/>
      <dgm:spPr/>
      <dgm:t>
        <a:bodyPr/>
        <a:lstStyle/>
        <a:p>
          <a:endParaRPr lang="ru-RU"/>
        </a:p>
      </dgm:t>
    </dgm:pt>
    <dgm:pt modelId="{FDAF1795-AC4F-4F97-8DD6-1CE73F0BFCC2}" type="sibTrans" cxnId="{508C254A-B2F9-4572-85DD-EF97AECD832A}">
      <dgm:prSet/>
      <dgm:spPr/>
      <dgm:t>
        <a:bodyPr/>
        <a:lstStyle/>
        <a:p>
          <a:endParaRPr lang="ru-RU"/>
        </a:p>
      </dgm:t>
    </dgm:pt>
    <dgm:pt modelId="{C622CA75-EB67-436B-A9AB-7EE8D1CBF77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коммуникация </a:t>
          </a:r>
          <a:endParaRPr lang="ru-RU"/>
        </a:p>
      </dgm:t>
    </dgm:pt>
    <dgm:pt modelId="{BF6A4FDC-2271-4982-8FA4-5833F7D0CC91}" type="parTrans" cxnId="{D36DA0E3-5B22-4C6F-9419-574CB4583023}">
      <dgm:prSet/>
      <dgm:spPr/>
      <dgm:t>
        <a:bodyPr/>
        <a:lstStyle/>
        <a:p>
          <a:endParaRPr lang="ru-RU"/>
        </a:p>
      </dgm:t>
    </dgm:pt>
    <dgm:pt modelId="{7F381A6D-0268-4ACC-B588-D7A35E2C5FDB}" type="sibTrans" cxnId="{D36DA0E3-5B22-4C6F-9419-574CB4583023}">
      <dgm:prSet/>
      <dgm:spPr/>
      <dgm:t>
        <a:bodyPr/>
        <a:lstStyle/>
        <a:p>
          <a:endParaRPr lang="ru-RU"/>
        </a:p>
      </dgm:t>
    </dgm:pt>
    <dgm:pt modelId="{1076EDAC-145C-469A-A6C9-34832A42ECC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чтение худ. литературы </a:t>
          </a:r>
          <a:endParaRPr lang="ru-RU"/>
        </a:p>
      </dgm:t>
    </dgm:pt>
    <dgm:pt modelId="{EE942188-3F03-4D91-9870-BE86AA1E9E30}" type="parTrans" cxnId="{AE398088-F1F2-4BE7-937D-E74D4A56CCF0}">
      <dgm:prSet/>
      <dgm:spPr/>
      <dgm:t>
        <a:bodyPr/>
        <a:lstStyle/>
        <a:p>
          <a:endParaRPr lang="ru-RU"/>
        </a:p>
      </dgm:t>
    </dgm:pt>
    <dgm:pt modelId="{E5D00B82-0E5C-411A-8013-88C6C79C2D20}" type="sibTrans" cxnId="{AE398088-F1F2-4BE7-937D-E74D4A56CCF0}">
      <dgm:prSet/>
      <dgm:spPr/>
      <dgm:t>
        <a:bodyPr/>
        <a:lstStyle/>
        <a:p>
          <a:endParaRPr lang="ru-RU"/>
        </a:p>
      </dgm:t>
    </dgm:pt>
    <dgm:pt modelId="{23D13FF6-6F62-472C-9154-990AFEB20F5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познание </a:t>
          </a:r>
          <a:endParaRPr lang="ru-RU"/>
        </a:p>
      </dgm:t>
    </dgm:pt>
    <dgm:pt modelId="{3BAE3CB9-17FE-4639-9AC8-437D32FB1B41}" type="parTrans" cxnId="{ABE68B8C-15C7-494A-9145-21652D9DA598}">
      <dgm:prSet/>
      <dgm:spPr/>
      <dgm:t>
        <a:bodyPr/>
        <a:lstStyle/>
        <a:p>
          <a:endParaRPr lang="ru-RU"/>
        </a:p>
      </dgm:t>
    </dgm:pt>
    <dgm:pt modelId="{139C62AE-8142-4124-8E69-5D8F60EF8005}" type="sibTrans" cxnId="{ABE68B8C-15C7-494A-9145-21652D9DA598}">
      <dgm:prSet/>
      <dgm:spPr/>
      <dgm:t>
        <a:bodyPr/>
        <a:lstStyle/>
        <a:p>
          <a:endParaRPr lang="ru-RU"/>
        </a:p>
      </dgm:t>
    </dgm:pt>
    <dgm:pt modelId="{57E735A6-C6AA-4AF0-8BB6-84DDEC8346D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социализация </a:t>
          </a:r>
          <a:endParaRPr lang="ru-RU"/>
        </a:p>
      </dgm:t>
    </dgm:pt>
    <dgm:pt modelId="{EDB2619A-EED3-45B8-9F06-2B64A26B6F9F}" type="parTrans" cxnId="{F1C3663C-43D5-4AF9-BCA7-6544D29C9049}">
      <dgm:prSet/>
      <dgm:spPr/>
      <dgm:t>
        <a:bodyPr/>
        <a:lstStyle/>
        <a:p>
          <a:endParaRPr lang="ru-RU"/>
        </a:p>
      </dgm:t>
    </dgm:pt>
    <dgm:pt modelId="{89B4CC01-8DFD-4022-8A24-001AD4612061}" type="sibTrans" cxnId="{F1C3663C-43D5-4AF9-BCA7-6544D29C9049}">
      <dgm:prSet/>
      <dgm:spPr/>
      <dgm:t>
        <a:bodyPr/>
        <a:lstStyle/>
        <a:p>
          <a:endParaRPr lang="ru-RU"/>
        </a:p>
      </dgm:t>
    </dgm:pt>
    <dgm:pt modelId="{40D0453D-DFD8-4AC7-A57F-4981F4F6AAA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безопасность</a:t>
          </a:r>
          <a:endParaRPr lang="ru-RU"/>
        </a:p>
      </dgm:t>
    </dgm:pt>
    <dgm:pt modelId="{4D702525-D410-4447-9689-DCC57F9E9F0A}" type="parTrans" cxnId="{6289B7F9-31E7-4539-96F6-CA596EE0FEF1}">
      <dgm:prSet/>
      <dgm:spPr/>
      <dgm:t>
        <a:bodyPr/>
        <a:lstStyle/>
        <a:p>
          <a:endParaRPr lang="ru-RU"/>
        </a:p>
      </dgm:t>
    </dgm:pt>
    <dgm:pt modelId="{4BA2F2A3-1FB7-46B3-802D-D8BAEBD7B3D7}" type="sibTrans" cxnId="{6289B7F9-31E7-4539-96F6-CA596EE0FEF1}">
      <dgm:prSet/>
      <dgm:spPr/>
      <dgm:t>
        <a:bodyPr/>
        <a:lstStyle/>
        <a:p>
          <a:endParaRPr lang="ru-RU"/>
        </a:p>
      </dgm:t>
    </dgm:pt>
    <dgm:pt modelId="{B54070F2-1A00-4503-9E87-1D6A2D750C0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труд</a:t>
          </a:r>
          <a:endParaRPr lang="ru-RU"/>
        </a:p>
      </dgm:t>
    </dgm:pt>
    <dgm:pt modelId="{D53BEC9B-77B4-42D7-95E1-6FF632216111}" type="parTrans" cxnId="{7E8596C9-2FB2-46DB-8B87-5D3DB7EFD10F}">
      <dgm:prSet/>
      <dgm:spPr/>
      <dgm:t>
        <a:bodyPr/>
        <a:lstStyle/>
        <a:p>
          <a:endParaRPr lang="ru-RU"/>
        </a:p>
      </dgm:t>
    </dgm:pt>
    <dgm:pt modelId="{9CFF1255-D61A-4E06-8759-1D9C44151972}" type="sibTrans" cxnId="{7E8596C9-2FB2-46DB-8B87-5D3DB7EFD10F}">
      <dgm:prSet/>
      <dgm:spPr/>
      <dgm:t>
        <a:bodyPr/>
        <a:lstStyle/>
        <a:p>
          <a:endParaRPr lang="ru-RU"/>
        </a:p>
      </dgm:t>
    </dgm:pt>
    <dgm:pt modelId="{2B3CD0C6-8073-49F0-88F0-93320985466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безопасность</a:t>
          </a:r>
          <a:endParaRPr lang="ru-RU"/>
        </a:p>
      </dgm:t>
    </dgm:pt>
    <dgm:pt modelId="{CC5D9182-FE1A-412E-8497-17DEE26D2DCD}" type="parTrans" cxnId="{FD8B077C-C276-4DEF-B8FC-27F3F3D221BA}">
      <dgm:prSet/>
      <dgm:spPr/>
      <dgm:t>
        <a:bodyPr/>
        <a:lstStyle/>
        <a:p>
          <a:endParaRPr lang="ru-RU"/>
        </a:p>
      </dgm:t>
    </dgm:pt>
    <dgm:pt modelId="{50D8EEF2-0481-40F7-920B-A62F73B3272D}" type="sibTrans" cxnId="{FD8B077C-C276-4DEF-B8FC-27F3F3D221BA}">
      <dgm:prSet/>
      <dgm:spPr/>
      <dgm:t>
        <a:bodyPr/>
        <a:lstStyle/>
        <a:p>
          <a:endParaRPr lang="ru-RU"/>
        </a:p>
      </dgm:t>
    </dgm:pt>
    <dgm:pt modelId="{27ABFA23-1A72-4AA7-9469-0ED26A504B8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социализация </a:t>
          </a:r>
          <a:endParaRPr lang="ru-RU"/>
        </a:p>
      </dgm:t>
    </dgm:pt>
    <dgm:pt modelId="{3FF78134-92AD-418D-864A-78ABF20B8BFD}" type="parTrans" cxnId="{EE2579A1-F068-4A82-A94E-E413B4F189E8}">
      <dgm:prSet/>
      <dgm:spPr/>
      <dgm:t>
        <a:bodyPr/>
        <a:lstStyle/>
        <a:p>
          <a:endParaRPr lang="ru-RU"/>
        </a:p>
      </dgm:t>
    </dgm:pt>
    <dgm:pt modelId="{E3DA2645-67FB-423E-9158-EF53CB9EFD04}" type="sibTrans" cxnId="{EE2579A1-F068-4A82-A94E-E413B4F189E8}">
      <dgm:prSet/>
      <dgm:spPr/>
      <dgm:t>
        <a:bodyPr/>
        <a:lstStyle/>
        <a:p>
          <a:endParaRPr lang="ru-RU"/>
        </a:p>
      </dgm:t>
    </dgm:pt>
    <dgm:pt modelId="{A30A83F2-0B36-4FF9-848C-EACFBA99EEE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познание </a:t>
          </a:r>
          <a:endParaRPr lang="ru-RU"/>
        </a:p>
      </dgm:t>
    </dgm:pt>
    <dgm:pt modelId="{4EDB2EAE-4178-4DBF-81CE-D0AB53C7A493}" type="parTrans" cxnId="{EE6F433E-BD73-4C73-B172-8044B1CE850E}">
      <dgm:prSet/>
      <dgm:spPr/>
      <dgm:t>
        <a:bodyPr/>
        <a:lstStyle/>
        <a:p>
          <a:endParaRPr lang="ru-RU"/>
        </a:p>
      </dgm:t>
    </dgm:pt>
    <dgm:pt modelId="{C3CACF94-73DE-4D47-A691-6D8889BA0944}" type="sibTrans" cxnId="{EE6F433E-BD73-4C73-B172-8044B1CE850E}">
      <dgm:prSet/>
      <dgm:spPr/>
      <dgm:t>
        <a:bodyPr/>
        <a:lstStyle/>
        <a:p>
          <a:endParaRPr lang="ru-RU"/>
        </a:p>
      </dgm:t>
    </dgm:pt>
    <dgm:pt modelId="{06A3F7F0-E823-4244-99BC-294D594426E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чтение худ. литературы </a:t>
          </a:r>
          <a:endParaRPr lang="ru-RU"/>
        </a:p>
      </dgm:t>
    </dgm:pt>
    <dgm:pt modelId="{FBB20CF4-EEF5-4824-85A7-45683C7CE507}" type="parTrans" cxnId="{2A9EAA7E-617F-49AB-A8E4-3E8303597BB0}">
      <dgm:prSet/>
      <dgm:spPr/>
      <dgm:t>
        <a:bodyPr/>
        <a:lstStyle/>
        <a:p>
          <a:endParaRPr lang="ru-RU"/>
        </a:p>
      </dgm:t>
    </dgm:pt>
    <dgm:pt modelId="{FAC5C5E3-4B54-411E-B34C-756AF33BC68D}" type="sibTrans" cxnId="{2A9EAA7E-617F-49AB-A8E4-3E8303597BB0}">
      <dgm:prSet/>
      <dgm:spPr/>
      <dgm:t>
        <a:bodyPr/>
        <a:lstStyle/>
        <a:p>
          <a:endParaRPr lang="ru-RU"/>
        </a:p>
      </dgm:t>
    </dgm:pt>
    <dgm:pt modelId="{D25FD036-0FF2-4848-8068-A034E9589B5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здоровье </a:t>
          </a:r>
          <a:endParaRPr lang="ru-RU"/>
        </a:p>
      </dgm:t>
    </dgm:pt>
    <dgm:pt modelId="{D11B7536-16FD-43B0-8FC5-0A622FEF2D98}" type="parTrans" cxnId="{744503D3-E934-495A-B905-F7FC26BD7FCE}">
      <dgm:prSet/>
      <dgm:spPr/>
      <dgm:t>
        <a:bodyPr/>
        <a:lstStyle/>
        <a:p>
          <a:endParaRPr lang="ru-RU"/>
        </a:p>
      </dgm:t>
    </dgm:pt>
    <dgm:pt modelId="{30FE92E4-E177-476C-BF3D-637A4885CD08}" type="sibTrans" cxnId="{744503D3-E934-495A-B905-F7FC26BD7FCE}">
      <dgm:prSet/>
      <dgm:spPr/>
      <dgm:t>
        <a:bodyPr/>
        <a:lstStyle/>
        <a:p>
          <a:endParaRPr lang="ru-RU"/>
        </a:p>
      </dgm:t>
    </dgm:pt>
    <dgm:pt modelId="{9F62C303-00F3-4D76-9A88-C53FEA9A062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/>
            <a:t>коммуникация</a:t>
          </a:r>
          <a:endParaRPr lang="ru-RU"/>
        </a:p>
      </dgm:t>
    </dgm:pt>
    <dgm:pt modelId="{74FDA562-A8CB-4A90-ADE9-9DCB836B06F2}" type="parTrans" cxnId="{7AF246D2-952F-43F1-92BB-D9806C10AFA2}">
      <dgm:prSet/>
      <dgm:spPr/>
      <dgm:t>
        <a:bodyPr/>
        <a:lstStyle/>
        <a:p>
          <a:endParaRPr lang="ru-RU"/>
        </a:p>
      </dgm:t>
    </dgm:pt>
    <dgm:pt modelId="{319FDFCA-F741-4C49-B449-FF66CE55025E}" type="sibTrans" cxnId="{7AF246D2-952F-43F1-92BB-D9806C10AFA2}">
      <dgm:prSet/>
      <dgm:spPr/>
      <dgm:t>
        <a:bodyPr/>
        <a:lstStyle/>
        <a:p>
          <a:endParaRPr lang="ru-RU"/>
        </a:p>
      </dgm:t>
    </dgm:pt>
    <dgm:pt modelId="{1C3EDC7E-BF6B-4588-A197-103C4E26F772}">
      <dgm:prSet/>
      <dgm:spPr/>
      <dgm:t>
        <a:bodyPr/>
        <a:lstStyle/>
        <a:p>
          <a:r>
            <a:rPr lang="ru-RU" smtClean="0"/>
            <a:t>коммуникация </a:t>
          </a:r>
          <a:endParaRPr lang="ru-RU"/>
        </a:p>
      </dgm:t>
    </dgm:pt>
    <dgm:pt modelId="{54982129-4140-4F3A-B4CF-C02BE48CB61C}" type="parTrans" cxnId="{62EC0F1A-7C26-4945-8402-E8AE534FD4D6}">
      <dgm:prSet/>
      <dgm:spPr/>
      <dgm:t>
        <a:bodyPr/>
        <a:lstStyle/>
        <a:p>
          <a:endParaRPr lang="ru-RU"/>
        </a:p>
      </dgm:t>
    </dgm:pt>
    <dgm:pt modelId="{82B661C5-8974-4615-A597-03E5D76EEDDE}" type="sibTrans" cxnId="{62EC0F1A-7C26-4945-8402-E8AE534FD4D6}">
      <dgm:prSet/>
      <dgm:spPr/>
      <dgm:t>
        <a:bodyPr/>
        <a:lstStyle/>
        <a:p>
          <a:endParaRPr lang="ru-RU"/>
        </a:p>
      </dgm:t>
    </dgm:pt>
    <dgm:pt modelId="{07BBE6C9-55A9-4AE4-BDC1-DBE23888F652}">
      <dgm:prSet/>
      <dgm:spPr/>
      <dgm:t>
        <a:bodyPr/>
        <a:lstStyle/>
        <a:p>
          <a:r>
            <a:rPr lang="ru-RU" smtClean="0"/>
            <a:t>физическая культура </a:t>
          </a:r>
          <a:endParaRPr lang="ru-RU"/>
        </a:p>
      </dgm:t>
    </dgm:pt>
    <dgm:pt modelId="{994255DA-5251-4C57-8C24-77197AAC8A28}" type="parTrans" cxnId="{C9BDC154-4208-4EE8-8335-6183FCBDCE3A}">
      <dgm:prSet/>
      <dgm:spPr/>
      <dgm:t>
        <a:bodyPr/>
        <a:lstStyle/>
        <a:p>
          <a:endParaRPr lang="ru-RU"/>
        </a:p>
      </dgm:t>
    </dgm:pt>
    <dgm:pt modelId="{308A8896-2B8C-4E39-9613-733060205664}" type="sibTrans" cxnId="{C9BDC154-4208-4EE8-8335-6183FCBDCE3A}">
      <dgm:prSet/>
      <dgm:spPr/>
      <dgm:t>
        <a:bodyPr/>
        <a:lstStyle/>
        <a:p>
          <a:endParaRPr lang="ru-RU"/>
        </a:p>
      </dgm:t>
    </dgm:pt>
    <dgm:pt modelId="{649A1AFA-7C3A-4C36-95F6-24C19C42FDD9}">
      <dgm:prSet/>
      <dgm:spPr/>
      <dgm:t>
        <a:bodyPr/>
        <a:lstStyle/>
        <a:p>
          <a:r>
            <a:rPr lang="ru-RU" smtClean="0"/>
            <a:t>здоровье </a:t>
          </a:r>
          <a:endParaRPr lang="ru-RU"/>
        </a:p>
      </dgm:t>
    </dgm:pt>
    <dgm:pt modelId="{CA828B66-6392-4641-AEF9-A1FACF6FFC4B}" type="parTrans" cxnId="{F8648EB1-3236-4CD5-92E7-1A03121CF322}">
      <dgm:prSet/>
      <dgm:spPr/>
      <dgm:t>
        <a:bodyPr/>
        <a:lstStyle/>
        <a:p>
          <a:endParaRPr lang="ru-RU"/>
        </a:p>
      </dgm:t>
    </dgm:pt>
    <dgm:pt modelId="{6235E39C-7F1C-4CA5-9C3E-D9C003C116AA}" type="sibTrans" cxnId="{F8648EB1-3236-4CD5-92E7-1A03121CF322}">
      <dgm:prSet/>
      <dgm:spPr/>
      <dgm:t>
        <a:bodyPr/>
        <a:lstStyle/>
        <a:p>
          <a:endParaRPr lang="ru-RU"/>
        </a:p>
      </dgm:t>
    </dgm:pt>
    <dgm:pt modelId="{6F303B01-9184-42BC-829F-8DEC895440BA}">
      <dgm:prSet/>
      <dgm:spPr/>
      <dgm:t>
        <a:bodyPr/>
        <a:lstStyle/>
        <a:p>
          <a:r>
            <a:rPr lang="ru-RU" smtClean="0"/>
            <a:t>чтение худ. литературы </a:t>
          </a:r>
          <a:endParaRPr lang="ru-RU"/>
        </a:p>
      </dgm:t>
    </dgm:pt>
    <dgm:pt modelId="{625EBA6A-ADE4-4AFF-9842-CFC47E2FD781}" type="parTrans" cxnId="{1EA2236C-0BB2-4E10-9E6E-C81B5F39AC86}">
      <dgm:prSet/>
      <dgm:spPr/>
      <dgm:t>
        <a:bodyPr/>
        <a:lstStyle/>
        <a:p>
          <a:endParaRPr lang="ru-RU"/>
        </a:p>
      </dgm:t>
    </dgm:pt>
    <dgm:pt modelId="{C02310BB-93DD-4BE7-B9BC-11FED681CB4E}" type="sibTrans" cxnId="{1EA2236C-0BB2-4E10-9E6E-C81B5F39AC86}">
      <dgm:prSet/>
      <dgm:spPr/>
      <dgm:t>
        <a:bodyPr/>
        <a:lstStyle/>
        <a:p>
          <a:endParaRPr lang="ru-RU"/>
        </a:p>
      </dgm:t>
    </dgm:pt>
    <dgm:pt modelId="{BB24004C-C391-48DA-9769-8F0E5892BF4D}">
      <dgm:prSet/>
      <dgm:spPr/>
      <dgm:t>
        <a:bodyPr/>
        <a:lstStyle/>
        <a:p>
          <a:r>
            <a:rPr lang="ru-RU" smtClean="0"/>
            <a:t>познание </a:t>
          </a:r>
          <a:endParaRPr lang="ru-RU"/>
        </a:p>
      </dgm:t>
    </dgm:pt>
    <dgm:pt modelId="{44049590-5594-4C92-A239-6C801394838D}" type="parTrans" cxnId="{AD1F140C-A6B3-4004-B911-9D1EE945E48F}">
      <dgm:prSet/>
      <dgm:spPr/>
      <dgm:t>
        <a:bodyPr/>
        <a:lstStyle/>
        <a:p>
          <a:endParaRPr lang="ru-RU"/>
        </a:p>
      </dgm:t>
    </dgm:pt>
    <dgm:pt modelId="{033B6D55-F56A-44B4-AEF9-5A449E6175FB}" type="sibTrans" cxnId="{AD1F140C-A6B3-4004-B911-9D1EE945E48F}">
      <dgm:prSet/>
      <dgm:spPr/>
      <dgm:t>
        <a:bodyPr/>
        <a:lstStyle/>
        <a:p>
          <a:endParaRPr lang="ru-RU"/>
        </a:p>
      </dgm:t>
    </dgm:pt>
    <dgm:pt modelId="{DA755572-8E28-49A5-9FE1-5C3224ED7627}">
      <dgm:prSet/>
      <dgm:spPr/>
      <dgm:t>
        <a:bodyPr/>
        <a:lstStyle/>
        <a:p>
          <a:r>
            <a:rPr lang="ru-RU" dirty="0" smtClean="0"/>
            <a:t>социализация </a:t>
          </a:r>
          <a:endParaRPr lang="ru-RU" dirty="0"/>
        </a:p>
      </dgm:t>
    </dgm:pt>
    <dgm:pt modelId="{97BC666C-AFAF-43A3-80F3-28123D95F9B8}" type="parTrans" cxnId="{DA7D1DD1-7C3E-4D5F-BCE7-35C3CC575580}">
      <dgm:prSet/>
      <dgm:spPr/>
      <dgm:t>
        <a:bodyPr/>
        <a:lstStyle/>
        <a:p>
          <a:endParaRPr lang="ru-RU"/>
        </a:p>
      </dgm:t>
    </dgm:pt>
    <dgm:pt modelId="{2070E449-C257-4C7F-88B9-E293522BDC95}" type="sibTrans" cxnId="{DA7D1DD1-7C3E-4D5F-BCE7-35C3CC575580}">
      <dgm:prSet/>
      <dgm:spPr/>
      <dgm:t>
        <a:bodyPr/>
        <a:lstStyle/>
        <a:p>
          <a:endParaRPr lang="ru-RU"/>
        </a:p>
      </dgm:t>
    </dgm:pt>
    <dgm:pt modelId="{411AE4C7-1354-4DA1-8823-810321CB3C23}">
      <dgm:prSet/>
      <dgm:spPr/>
      <dgm:t>
        <a:bodyPr/>
        <a:lstStyle/>
        <a:p>
          <a:r>
            <a:rPr lang="ru-RU" dirty="0" smtClean="0"/>
            <a:t>художественное творчество</a:t>
          </a:r>
          <a:endParaRPr lang="ru-RU" dirty="0"/>
        </a:p>
      </dgm:t>
    </dgm:pt>
    <dgm:pt modelId="{1D7330E1-C6AC-4704-8682-E97581CBDE6A}" type="parTrans" cxnId="{1A955016-7030-4FCD-844D-84EB28E07383}">
      <dgm:prSet/>
      <dgm:spPr/>
      <dgm:t>
        <a:bodyPr/>
        <a:lstStyle/>
        <a:p>
          <a:endParaRPr lang="ru-RU"/>
        </a:p>
      </dgm:t>
    </dgm:pt>
    <dgm:pt modelId="{EC93DD96-CB64-4991-95F0-883348A8C094}" type="sibTrans" cxnId="{1A955016-7030-4FCD-844D-84EB28E07383}">
      <dgm:prSet/>
      <dgm:spPr/>
      <dgm:t>
        <a:bodyPr/>
        <a:lstStyle/>
        <a:p>
          <a:endParaRPr lang="ru-RU"/>
        </a:p>
      </dgm:t>
    </dgm:pt>
    <dgm:pt modelId="{7D7A11E5-B89F-428F-B7B5-0EE4BC27061E}">
      <dgm:prSet/>
      <dgm:spPr/>
      <dgm:t>
        <a:bodyPr/>
        <a:lstStyle/>
        <a:p>
          <a:r>
            <a:rPr lang="ru-RU" dirty="0" smtClean="0"/>
            <a:t>труд</a:t>
          </a:r>
          <a:endParaRPr lang="ru-RU" dirty="0"/>
        </a:p>
      </dgm:t>
    </dgm:pt>
    <dgm:pt modelId="{4B4BC4BD-CF15-4B0D-B0FC-F0264D28792D}" type="parTrans" cxnId="{3BC36A0A-3AA1-49B0-8DE6-C89227831A68}">
      <dgm:prSet/>
      <dgm:spPr/>
      <dgm:t>
        <a:bodyPr/>
        <a:lstStyle/>
        <a:p>
          <a:endParaRPr lang="ru-RU"/>
        </a:p>
      </dgm:t>
    </dgm:pt>
    <dgm:pt modelId="{AE44053C-9070-41A9-AA41-1B365FA4A619}" type="sibTrans" cxnId="{3BC36A0A-3AA1-49B0-8DE6-C89227831A68}">
      <dgm:prSet/>
      <dgm:spPr/>
      <dgm:t>
        <a:bodyPr/>
        <a:lstStyle/>
        <a:p>
          <a:endParaRPr lang="ru-RU"/>
        </a:p>
      </dgm:t>
    </dgm:pt>
    <dgm:pt modelId="{7747CBB6-4E32-4352-AF6E-C9F4FC5D3CF7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Социализация</a:t>
          </a:r>
          <a:endParaRPr lang="ru-RU" sz="1400" dirty="0">
            <a:solidFill>
              <a:srgbClr val="C00000"/>
            </a:solidFill>
          </a:endParaRPr>
        </a:p>
      </dgm:t>
    </dgm:pt>
    <dgm:pt modelId="{6CE0E6C2-9C49-4A55-9C02-59C85867A6E2}" type="parTrans" cxnId="{98D7F07B-8590-4C84-945A-8BFCD1D54113}">
      <dgm:prSet/>
      <dgm:spPr/>
      <dgm:t>
        <a:bodyPr/>
        <a:lstStyle/>
        <a:p>
          <a:endParaRPr lang="ru-RU"/>
        </a:p>
      </dgm:t>
    </dgm:pt>
    <dgm:pt modelId="{88DA2141-D954-434A-A6C6-62FECF38FD74}" type="sibTrans" cxnId="{98D7F07B-8590-4C84-945A-8BFCD1D54113}">
      <dgm:prSet/>
      <dgm:spPr/>
      <dgm:t>
        <a:bodyPr/>
        <a:lstStyle/>
        <a:p>
          <a:endParaRPr lang="ru-RU"/>
        </a:p>
      </dgm:t>
    </dgm:pt>
    <dgm:pt modelId="{13F0D596-1A4F-42E7-93FF-285E92A1C138}">
      <dgm:prSet/>
      <dgm:spPr/>
      <dgm:t>
        <a:bodyPr/>
        <a:lstStyle/>
        <a:p>
          <a:r>
            <a:rPr lang="ru-RU" dirty="0" smtClean="0"/>
            <a:t>      Со всеми областями</a:t>
          </a:r>
          <a:endParaRPr lang="ru-RU" dirty="0"/>
        </a:p>
      </dgm:t>
    </dgm:pt>
    <dgm:pt modelId="{63FEDDC4-51C0-496E-A4D3-7B58AE29308F}" type="parTrans" cxnId="{5AF8B05C-5E08-4209-9B9C-F1D660009205}">
      <dgm:prSet/>
      <dgm:spPr/>
      <dgm:t>
        <a:bodyPr/>
        <a:lstStyle/>
        <a:p>
          <a:endParaRPr lang="ru-RU"/>
        </a:p>
      </dgm:t>
    </dgm:pt>
    <dgm:pt modelId="{8E46FE85-3323-41F8-B738-95511AD244CB}" type="sibTrans" cxnId="{5AF8B05C-5E08-4209-9B9C-F1D660009205}">
      <dgm:prSet/>
      <dgm:spPr/>
      <dgm:t>
        <a:bodyPr/>
        <a:lstStyle/>
        <a:p>
          <a:endParaRPr lang="ru-RU"/>
        </a:p>
      </dgm:t>
    </dgm:pt>
    <dgm:pt modelId="{691273DF-7FE4-4B57-AC10-7380A17D1009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Коммуникация</a:t>
          </a:r>
          <a:endParaRPr lang="ru-RU" sz="1400" b="1" dirty="0">
            <a:solidFill>
              <a:srgbClr val="C00000"/>
            </a:solidFill>
          </a:endParaRPr>
        </a:p>
      </dgm:t>
    </dgm:pt>
    <dgm:pt modelId="{EC1E08D9-94D9-4954-AB8C-1A5F27907C3E}" type="parTrans" cxnId="{4FFDDD98-689C-4926-B0E0-B61AD9BB3448}">
      <dgm:prSet/>
      <dgm:spPr/>
      <dgm:t>
        <a:bodyPr/>
        <a:lstStyle/>
        <a:p>
          <a:endParaRPr lang="ru-RU"/>
        </a:p>
      </dgm:t>
    </dgm:pt>
    <dgm:pt modelId="{1E4C21C1-FB5B-4383-A2EE-D379E542B418}" type="sibTrans" cxnId="{4FFDDD98-689C-4926-B0E0-B61AD9BB3448}">
      <dgm:prSet/>
      <dgm:spPr/>
      <dgm:t>
        <a:bodyPr/>
        <a:lstStyle/>
        <a:p>
          <a:endParaRPr lang="ru-RU"/>
        </a:p>
      </dgm:t>
    </dgm:pt>
    <dgm:pt modelId="{38FA5048-705E-4F27-A180-01AC0ADA1F22}">
      <dgm:prSet custT="1"/>
      <dgm:spPr/>
      <dgm:t>
        <a:bodyPr/>
        <a:lstStyle/>
        <a:p>
          <a:r>
            <a:rPr lang="ru-RU" sz="1100" dirty="0" smtClean="0"/>
            <a:t>       </a:t>
          </a:r>
          <a:r>
            <a:rPr lang="ru-RU" sz="1400" dirty="0" smtClean="0"/>
            <a:t>Со всеми областями</a:t>
          </a:r>
          <a:endParaRPr lang="ru-RU" sz="1400" dirty="0"/>
        </a:p>
      </dgm:t>
    </dgm:pt>
    <dgm:pt modelId="{E9AB39D0-9D23-451D-AE9B-F1732EB90885}" type="parTrans" cxnId="{211FC08A-01BE-48DE-AC63-D36AC2BE3574}">
      <dgm:prSet/>
      <dgm:spPr/>
      <dgm:t>
        <a:bodyPr/>
        <a:lstStyle/>
        <a:p>
          <a:endParaRPr lang="ru-RU"/>
        </a:p>
      </dgm:t>
    </dgm:pt>
    <dgm:pt modelId="{D7B3F7B2-0DD3-4FFC-AF6B-B29B5848E02C}" type="sibTrans" cxnId="{211FC08A-01BE-48DE-AC63-D36AC2BE3574}">
      <dgm:prSet/>
      <dgm:spPr/>
      <dgm:t>
        <a:bodyPr/>
        <a:lstStyle/>
        <a:p>
          <a:endParaRPr lang="ru-RU"/>
        </a:p>
      </dgm:t>
    </dgm:pt>
    <dgm:pt modelId="{814FEDE4-B9AC-429E-8024-24371E8FEDD0}" type="pres">
      <dgm:prSet presAssocID="{C2BFF5B5-7C40-4E2F-8EAF-487D22244E3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A6E5FC-B423-42EB-B301-56798EC525F5}" type="pres">
      <dgm:prSet presAssocID="{9A0964B3-3E2B-40A4-A89E-C1995AC83D03}" presName="compNode" presStyleCnt="0"/>
      <dgm:spPr/>
    </dgm:pt>
    <dgm:pt modelId="{55E79AF0-7152-4A16-9224-774E0D7ED9B3}" type="pres">
      <dgm:prSet presAssocID="{9A0964B3-3E2B-40A4-A89E-C1995AC83D03}" presName="childRec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74489-A21B-4B67-A465-1DCC46622F28}" type="pres">
      <dgm:prSet presAssocID="{9A0964B3-3E2B-40A4-A89E-C1995AC83D0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6B510-68AD-4703-B6DE-9B12430ABAED}" type="pres">
      <dgm:prSet presAssocID="{9A0964B3-3E2B-40A4-A89E-C1995AC83D03}" presName="parentRect" presStyleLbl="alignNode1" presStyleIdx="0" presStyleCnt="5"/>
      <dgm:spPr/>
      <dgm:t>
        <a:bodyPr/>
        <a:lstStyle/>
        <a:p>
          <a:endParaRPr lang="ru-RU"/>
        </a:p>
      </dgm:t>
    </dgm:pt>
    <dgm:pt modelId="{B538B0AB-44CA-42AB-9FEE-E3E1EB700099}" type="pres">
      <dgm:prSet presAssocID="{9A0964B3-3E2B-40A4-A89E-C1995AC83D03}" presName="adorn" presStyleLbl="fgAccFollowNode1" presStyleIdx="0" presStyleCnt="5" custScaleX="159381" custScaleY="1534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F0AF6E-09F3-44E4-8777-B3D7FB2E8D4C}" type="pres">
      <dgm:prSet presAssocID="{A8AD5795-7871-4180-9975-6D3BB9FDA9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5EAC7C-EF69-4452-8776-FFAA022A7B54}" type="pres">
      <dgm:prSet presAssocID="{94DB1FDF-D12F-4ECA-BBCC-DD276D0EDB99}" presName="compNode" presStyleCnt="0"/>
      <dgm:spPr/>
    </dgm:pt>
    <dgm:pt modelId="{63E988F9-109B-4D3D-8D4A-20F4009E5DE4}" type="pres">
      <dgm:prSet presAssocID="{94DB1FDF-D12F-4ECA-BBCC-DD276D0EDB99}" presName="childRec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4632D-6B47-49C0-BC21-0DB89B4D14B2}" type="pres">
      <dgm:prSet presAssocID="{94DB1FDF-D12F-4ECA-BBCC-DD276D0EDB9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785D7-6273-4311-9F2C-481F39DAA9C0}" type="pres">
      <dgm:prSet presAssocID="{94DB1FDF-D12F-4ECA-BBCC-DD276D0EDB99}" presName="parentRect" presStyleLbl="alignNode1" presStyleIdx="1" presStyleCnt="5"/>
      <dgm:spPr/>
      <dgm:t>
        <a:bodyPr/>
        <a:lstStyle/>
        <a:p>
          <a:endParaRPr lang="ru-RU"/>
        </a:p>
      </dgm:t>
    </dgm:pt>
    <dgm:pt modelId="{BF96DB03-8302-4FA9-A6EE-C93CC586EEA8}" type="pres">
      <dgm:prSet presAssocID="{94DB1FDF-D12F-4ECA-BBCC-DD276D0EDB99}" presName="adorn" presStyleLbl="fgAccFollowNode1" presStyleIdx="1" presStyleCnt="5" custScaleX="185808" custScaleY="172312" custLinFactNeighborX="-2022" custLinFactNeighborY="-450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A9B749-259A-4921-AC99-187C5AAAE7B2}" type="pres">
      <dgm:prSet presAssocID="{B16568E8-F87C-44D2-AE88-21218C3B08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8A715F6-9B6D-4AFB-9680-A3CF09454DDC}" type="pres">
      <dgm:prSet presAssocID="{B7F54DA7-5A34-4DA1-B903-814788EACC6E}" presName="compNode" presStyleCnt="0"/>
      <dgm:spPr/>
    </dgm:pt>
    <dgm:pt modelId="{42055550-484B-443B-9347-29BB0DBB3D20}" type="pres">
      <dgm:prSet presAssocID="{B7F54DA7-5A34-4DA1-B903-814788EACC6E}" presName="childRec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9D078-A984-4DF0-BAD9-01F93CCD8F58}" type="pres">
      <dgm:prSet presAssocID="{B7F54DA7-5A34-4DA1-B903-814788EACC6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7817F-7EA0-4C16-A05E-A01C34F4F404}" type="pres">
      <dgm:prSet presAssocID="{B7F54DA7-5A34-4DA1-B903-814788EACC6E}" presName="parentRect" presStyleLbl="alignNode1" presStyleIdx="2" presStyleCnt="5"/>
      <dgm:spPr/>
      <dgm:t>
        <a:bodyPr/>
        <a:lstStyle/>
        <a:p>
          <a:endParaRPr lang="ru-RU"/>
        </a:p>
      </dgm:t>
    </dgm:pt>
    <dgm:pt modelId="{3C0CBF89-E10F-413A-A733-FAC85745F316}" type="pres">
      <dgm:prSet presAssocID="{B7F54DA7-5A34-4DA1-B903-814788EACC6E}" presName="adorn" presStyleLbl="fgAccFollowNode1" presStyleIdx="2" presStyleCnt="5" custScaleX="174991" custScaleY="158777" custLinFactNeighborX="-4785" custLinFactNeighborY="-1723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326897-BDCD-4859-89D1-7A1CCC4755C9}" type="pres">
      <dgm:prSet presAssocID="{FDAF1795-AC4F-4F97-8DD6-1CE73F0BFC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B836635-514A-4236-AE25-21849225E6E2}" type="pres">
      <dgm:prSet presAssocID="{7747CBB6-4E32-4352-AF6E-C9F4FC5D3CF7}" presName="compNode" presStyleCnt="0"/>
      <dgm:spPr/>
    </dgm:pt>
    <dgm:pt modelId="{F76493A2-2A6A-4F6D-B7E8-1828069A24CD}" type="pres">
      <dgm:prSet presAssocID="{7747CBB6-4E32-4352-AF6E-C9F4FC5D3CF7}" presName="childRect" presStyleLbl="bgAcc1" presStyleIdx="3" presStyleCnt="5" custScaleX="113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99B1E-E890-4E47-B8AC-CECE795E6A5B}" type="pres">
      <dgm:prSet presAssocID="{7747CBB6-4E32-4352-AF6E-C9F4FC5D3C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ECC89-A70A-454E-A3AB-DA63B0966763}" type="pres">
      <dgm:prSet presAssocID="{7747CBB6-4E32-4352-AF6E-C9F4FC5D3CF7}" presName="parentRect" presStyleLbl="alignNode1" presStyleIdx="3" presStyleCnt="5" custScaleX="113117"/>
      <dgm:spPr/>
      <dgm:t>
        <a:bodyPr/>
        <a:lstStyle/>
        <a:p>
          <a:endParaRPr lang="ru-RU"/>
        </a:p>
      </dgm:t>
    </dgm:pt>
    <dgm:pt modelId="{9040B2DD-670D-44A2-9230-CFD6FA3E9394}" type="pres">
      <dgm:prSet presAssocID="{7747CBB6-4E32-4352-AF6E-C9F4FC5D3CF7}" presName="adorn" presStyleLbl="fgAccFollowNode1" presStyleIdx="3" presStyleCnt="5" custScaleX="171683" custScaleY="15996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85D22F-6BC7-40A0-8466-DA0BEA38E683}" type="pres">
      <dgm:prSet presAssocID="{88DA2141-D954-434A-A6C6-62FECF38FD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47CADF-5DF8-4C10-BD3D-6ED33001FCEE}" type="pres">
      <dgm:prSet presAssocID="{691273DF-7FE4-4B57-AC10-7380A17D1009}" presName="compNode" presStyleCnt="0"/>
      <dgm:spPr/>
    </dgm:pt>
    <dgm:pt modelId="{B677FE46-FA8D-4C54-AEC8-B6E8224402E3}" type="pres">
      <dgm:prSet presAssocID="{691273DF-7FE4-4B57-AC10-7380A17D1009}" presName="childRect" presStyleLbl="bgAcc1" presStyleIdx="4" presStyleCnt="5" custScaleX="112739" custLinFactNeighborX="-4730" custLinFactNeighborY="-2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F864D-15BE-41E4-BEB2-B1BBE7D6C456}" type="pres">
      <dgm:prSet presAssocID="{691273DF-7FE4-4B57-AC10-7380A17D100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389BD-1903-4787-8882-100E4D90CC66}" type="pres">
      <dgm:prSet presAssocID="{691273DF-7FE4-4B57-AC10-7380A17D1009}" presName="parentRect" presStyleLbl="alignNode1" presStyleIdx="4" presStyleCnt="5" custScaleX="124133"/>
      <dgm:spPr/>
      <dgm:t>
        <a:bodyPr/>
        <a:lstStyle/>
        <a:p>
          <a:endParaRPr lang="ru-RU"/>
        </a:p>
      </dgm:t>
    </dgm:pt>
    <dgm:pt modelId="{6C8C775A-F563-4E7E-8C9B-002032AFE53C}" type="pres">
      <dgm:prSet presAssocID="{691273DF-7FE4-4B57-AC10-7380A17D1009}" presName="adorn" presStyleLbl="fgAccFollowNode1" presStyleIdx="4" presStyleCnt="5" custScaleX="185325" custScaleY="173777" custLinFactNeighborX="12834" custLinFactNeighborY="-64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9BDC154-4208-4EE8-8335-6183FCBDCE3A}" srcId="{B7F54DA7-5A34-4DA1-B903-814788EACC6E}" destId="{07BBE6C9-55A9-4AE4-BDC1-DBE23888F652}" srcOrd="1" destOrd="0" parTransId="{994255DA-5251-4C57-8C24-77197AAC8A28}" sibTransId="{308A8896-2B8C-4E39-9613-733060205664}"/>
    <dgm:cxn modelId="{DA7D1DD1-7C3E-4D5F-BCE7-35C3CC575580}" srcId="{B7F54DA7-5A34-4DA1-B903-814788EACC6E}" destId="{DA755572-8E28-49A5-9FE1-5C3224ED7627}" srcOrd="5" destOrd="0" parTransId="{97BC666C-AFAF-43A3-80F3-28123D95F9B8}" sibTransId="{2070E449-C257-4C7F-88B9-E293522BDC95}"/>
    <dgm:cxn modelId="{1EA2236C-0BB2-4E10-9E6E-C81B5F39AC86}" srcId="{B7F54DA7-5A34-4DA1-B903-814788EACC6E}" destId="{6F303B01-9184-42BC-829F-8DEC895440BA}" srcOrd="3" destOrd="0" parTransId="{625EBA6A-ADE4-4AFF-9842-CFC47E2FD781}" sibTransId="{C02310BB-93DD-4BE7-B9BC-11FED681CB4E}"/>
    <dgm:cxn modelId="{A6AA6C50-82CB-4BFA-89FC-3D6993812435}" type="presOf" srcId="{07BBE6C9-55A9-4AE4-BDC1-DBE23888F652}" destId="{42055550-484B-443B-9347-29BB0DBB3D20}" srcOrd="0" destOrd="1" presId="urn:microsoft.com/office/officeart/2005/8/layout/bList2#2"/>
    <dgm:cxn modelId="{C4D8CBF3-24CF-49EB-B361-C3EAF4394C2D}" type="presOf" srcId="{06A3F7F0-E823-4244-99BC-294D594426E8}" destId="{63E988F9-109B-4D3D-8D4A-20F4009E5DE4}" srcOrd="0" destOrd="3" presId="urn:microsoft.com/office/officeart/2005/8/layout/bList2#2"/>
    <dgm:cxn modelId="{7798AF53-A4AF-4404-9E51-FDFB1B409A72}" type="presOf" srcId="{411AE4C7-1354-4DA1-8823-810321CB3C23}" destId="{42055550-484B-443B-9347-29BB0DBB3D20}" srcOrd="0" destOrd="6" presId="urn:microsoft.com/office/officeart/2005/8/layout/bList2#2"/>
    <dgm:cxn modelId="{6953C991-38EE-4329-9EA2-739CF6E60D0E}" srcId="{C2BFF5B5-7C40-4E2F-8EAF-487D22244E38}" destId="{94DB1FDF-D12F-4ECA-BBCC-DD276D0EDB99}" srcOrd="1" destOrd="0" parTransId="{A7FB2EF2-8BF9-4042-9180-B11EC5896952}" sibTransId="{B16568E8-F87C-44D2-AE88-21218C3B0832}"/>
    <dgm:cxn modelId="{0305E720-E037-4641-A63F-14B58E4CB27E}" type="presOf" srcId="{2B3CD0C6-8073-49F0-88F0-933209854664}" destId="{63E988F9-109B-4D3D-8D4A-20F4009E5DE4}" srcOrd="0" destOrd="0" presId="urn:microsoft.com/office/officeart/2005/8/layout/bList2#2"/>
    <dgm:cxn modelId="{4FFDDD98-689C-4926-B0E0-B61AD9BB3448}" srcId="{C2BFF5B5-7C40-4E2F-8EAF-487D22244E38}" destId="{691273DF-7FE4-4B57-AC10-7380A17D1009}" srcOrd="4" destOrd="0" parTransId="{EC1E08D9-94D9-4954-AB8C-1A5F27907C3E}" sibTransId="{1E4C21C1-FB5B-4383-A2EE-D379E542B418}"/>
    <dgm:cxn modelId="{3B7CB6EC-FD08-4157-A4F7-83D656D621D3}" type="presOf" srcId="{9F62C303-00F3-4D76-9A88-C53FEA9A0622}" destId="{63E988F9-109B-4D3D-8D4A-20F4009E5DE4}" srcOrd="0" destOrd="5" presId="urn:microsoft.com/office/officeart/2005/8/layout/bList2#2"/>
    <dgm:cxn modelId="{ABE68B8C-15C7-494A-9145-21652D9DA598}" srcId="{9A0964B3-3E2B-40A4-A89E-C1995AC83D03}" destId="{23D13FF6-6F62-472C-9154-990AFEB20F53}" srcOrd="2" destOrd="0" parTransId="{3BAE3CB9-17FE-4639-9AC8-437D32FB1B41}" sibTransId="{139C62AE-8142-4124-8E69-5D8F60EF8005}"/>
    <dgm:cxn modelId="{03825F48-6A07-46BA-A269-7A50BCF3F966}" type="presOf" srcId="{1076EDAC-145C-469A-A6C9-34832A42ECC6}" destId="{55E79AF0-7152-4A16-9224-774E0D7ED9B3}" srcOrd="0" destOrd="1" presId="urn:microsoft.com/office/officeart/2005/8/layout/bList2#2"/>
    <dgm:cxn modelId="{3C93E807-A5EE-44F8-BB69-05E2EB186F08}" type="presOf" srcId="{649A1AFA-7C3A-4C36-95F6-24C19C42FDD9}" destId="{42055550-484B-443B-9347-29BB0DBB3D20}" srcOrd="0" destOrd="2" presId="urn:microsoft.com/office/officeart/2005/8/layout/bList2#2"/>
    <dgm:cxn modelId="{D2B3010F-438D-4E43-B925-61D3454419F8}" type="presOf" srcId="{B7F54DA7-5A34-4DA1-B903-814788EACC6E}" destId="{E3B7817F-7EA0-4C16-A05E-A01C34F4F404}" srcOrd="1" destOrd="0" presId="urn:microsoft.com/office/officeart/2005/8/layout/bList2#2"/>
    <dgm:cxn modelId="{EDC9F9CB-C928-490F-8680-FAB328406533}" type="presOf" srcId="{C2BFF5B5-7C40-4E2F-8EAF-487D22244E38}" destId="{814FEDE4-B9AC-429E-8024-24371E8FEDD0}" srcOrd="0" destOrd="0" presId="urn:microsoft.com/office/officeart/2005/8/layout/bList2#2"/>
    <dgm:cxn modelId="{C94CA689-696D-4EF7-8305-BA4221E65221}" type="presOf" srcId="{94DB1FDF-D12F-4ECA-BBCC-DD276D0EDB99}" destId="{643785D7-6273-4311-9F2C-481F39DAA9C0}" srcOrd="1" destOrd="0" presId="urn:microsoft.com/office/officeart/2005/8/layout/bList2#2"/>
    <dgm:cxn modelId="{62EC0F1A-7C26-4945-8402-E8AE534FD4D6}" srcId="{B7F54DA7-5A34-4DA1-B903-814788EACC6E}" destId="{1C3EDC7E-BF6B-4588-A197-103C4E26F772}" srcOrd="0" destOrd="0" parTransId="{54982129-4140-4F3A-B4CF-C02BE48CB61C}" sibTransId="{82B661C5-8974-4615-A597-03E5D76EEDDE}"/>
    <dgm:cxn modelId="{AE398088-F1F2-4BE7-937D-E74D4A56CCF0}" srcId="{9A0964B3-3E2B-40A4-A89E-C1995AC83D03}" destId="{1076EDAC-145C-469A-A6C9-34832A42ECC6}" srcOrd="1" destOrd="0" parTransId="{EE942188-3F03-4D91-9870-BE86AA1E9E30}" sibTransId="{E5D00B82-0E5C-411A-8013-88C6C79C2D20}"/>
    <dgm:cxn modelId="{7E8596C9-2FB2-46DB-8B87-5D3DB7EFD10F}" srcId="{9A0964B3-3E2B-40A4-A89E-C1995AC83D03}" destId="{B54070F2-1A00-4503-9E87-1D6A2D750C03}" srcOrd="5" destOrd="0" parTransId="{D53BEC9B-77B4-42D7-95E1-6FF632216111}" sibTransId="{9CFF1255-D61A-4E06-8759-1D9C44151972}"/>
    <dgm:cxn modelId="{744503D3-E934-495A-B905-F7FC26BD7FCE}" srcId="{94DB1FDF-D12F-4ECA-BBCC-DD276D0EDB99}" destId="{D25FD036-0FF2-4848-8068-A034E9589B5B}" srcOrd="4" destOrd="0" parTransId="{D11B7536-16FD-43B0-8FC5-0A622FEF2D98}" sibTransId="{30FE92E4-E177-476C-BF3D-637A4885CD08}"/>
    <dgm:cxn modelId="{211FC08A-01BE-48DE-AC63-D36AC2BE3574}" srcId="{691273DF-7FE4-4B57-AC10-7380A17D1009}" destId="{38FA5048-705E-4F27-A180-01AC0ADA1F22}" srcOrd="0" destOrd="0" parTransId="{E9AB39D0-9D23-451D-AE9B-F1732EB90885}" sibTransId="{D7B3F7B2-0DD3-4FFC-AF6B-B29B5848E02C}"/>
    <dgm:cxn modelId="{98D7F07B-8590-4C84-945A-8BFCD1D54113}" srcId="{C2BFF5B5-7C40-4E2F-8EAF-487D22244E38}" destId="{7747CBB6-4E32-4352-AF6E-C9F4FC5D3CF7}" srcOrd="3" destOrd="0" parTransId="{6CE0E6C2-9C49-4A55-9C02-59C85867A6E2}" sibTransId="{88DA2141-D954-434A-A6C6-62FECF38FD74}"/>
    <dgm:cxn modelId="{1C4A2FC4-D0DB-4164-BFAF-E07D61EA4B37}" srcId="{C2BFF5B5-7C40-4E2F-8EAF-487D22244E38}" destId="{9A0964B3-3E2B-40A4-A89E-C1995AC83D03}" srcOrd="0" destOrd="0" parTransId="{50BE1E32-1DA6-4741-A256-22BC7DB6D779}" sibTransId="{A8AD5795-7871-4180-9975-6D3BB9FDA90F}"/>
    <dgm:cxn modelId="{B3070F73-1DE0-4F79-8D16-E164E30542D7}" type="presOf" srcId="{BB24004C-C391-48DA-9769-8F0E5892BF4D}" destId="{42055550-484B-443B-9347-29BB0DBB3D20}" srcOrd="0" destOrd="4" presId="urn:microsoft.com/office/officeart/2005/8/layout/bList2#2"/>
    <dgm:cxn modelId="{948BFE6C-2469-40BA-9931-5F8378FEF33B}" type="presOf" srcId="{40D0453D-DFD8-4AC7-A57F-4981F4F6AAAD}" destId="{55E79AF0-7152-4A16-9224-774E0D7ED9B3}" srcOrd="0" destOrd="4" presId="urn:microsoft.com/office/officeart/2005/8/layout/bList2#2"/>
    <dgm:cxn modelId="{E1C4AE16-2BDF-4872-BDE3-69237FBE1AA1}" type="presOf" srcId="{B7F54DA7-5A34-4DA1-B903-814788EACC6E}" destId="{4239D078-A984-4DF0-BAD9-01F93CCD8F58}" srcOrd="0" destOrd="0" presId="urn:microsoft.com/office/officeart/2005/8/layout/bList2#2"/>
    <dgm:cxn modelId="{5AF8B05C-5E08-4209-9B9C-F1D660009205}" srcId="{7747CBB6-4E32-4352-AF6E-C9F4FC5D3CF7}" destId="{13F0D596-1A4F-42E7-93FF-285E92A1C138}" srcOrd="0" destOrd="0" parTransId="{63FEDDC4-51C0-496E-A4D3-7B58AE29308F}" sibTransId="{8E46FE85-3323-41F8-B738-95511AD244CB}"/>
    <dgm:cxn modelId="{022DB16C-F88E-483F-898E-6B2B68127F2D}" type="presOf" srcId="{7D7A11E5-B89F-428F-B7B5-0EE4BC27061E}" destId="{42055550-484B-443B-9347-29BB0DBB3D20}" srcOrd="0" destOrd="7" presId="urn:microsoft.com/office/officeart/2005/8/layout/bList2#2"/>
    <dgm:cxn modelId="{F60ABD5E-50B6-44EE-B630-3E2B23367291}" type="presOf" srcId="{7747CBB6-4E32-4352-AF6E-C9F4FC5D3CF7}" destId="{B4499B1E-E890-4E47-B8AC-CECE795E6A5B}" srcOrd="0" destOrd="0" presId="urn:microsoft.com/office/officeart/2005/8/layout/bList2#2"/>
    <dgm:cxn modelId="{AA82643B-2C59-4949-A70C-65F6DB7021B7}" type="presOf" srcId="{1C3EDC7E-BF6B-4588-A197-103C4E26F772}" destId="{42055550-484B-443B-9347-29BB0DBB3D20}" srcOrd="0" destOrd="0" presId="urn:microsoft.com/office/officeart/2005/8/layout/bList2#2"/>
    <dgm:cxn modelId="{A6D90D8F-81DE-4CAA-9853-1CA0414A58A8}" type="presOf" srcId="{B16568E8-F87C-44D2-AE88-21218C3B0832}" destId="{5AA9B749-259A-4921-AC99-187C5AAAE7B2}" srcOrd="0" destOrd="0" presId="urn:microsoft.com/office/officeart/2005/8/layout/bList2#2"/>
    <dgm:cxn modelId="{AE92F191-0BE0-4123-9313-4F439FDE6514}" type="presOf" srcId="{13F0D596-1A4F-42E7-93FF-285E92A1C138}" destId="{F76493A2-2A6A-4F6D-B7E8-1828069A24CD}" srcOrd="0" destOrd="0" presId="urn:microsoft.com/office/officeart/2005/8/layout/bList2#2"/>
    <dgm:cxn modelId="{FD8B077C-C276-4DEF-B8FC-27F3F3D221BA}" srcId="{94DB1FDF-D12F-4ECA-BBCC-DD276D0EDB99}" destId="{2B3CD0C6-8073-49F0-88F0-933209854664}" srcOrd="0" destOrd="0" parTransId="{CC5D9182-FE1A-412E-8497-17DEE26D2DCD}" sibTransId="{50D8EEF2-0481-40F7-920B-A62F73B3272D}"/>
    <dgm:cxn modelId="{EF0F7DA4-BB81-4222-AB30-88594FEFBEED}" type="presOf" srcId="{A8AD5795-7871-4180-9975-6D3BB9FDA90F}" destId="{7BF0AF6E-09F3-44E4-8777-B3D7FB2E8D4C}" srcOrd="0" destOrd="0" presId="urn:microsoft.com/office/officeart/2005/8/layout/bList2#2"/>
    <dgm:cxn modelId="{81C176CD-06D3-486A-B3B2-B05A350C4716}" type="presOf" srcId="{6F303B01-9184-42BC-829F-8DEC895440BA}" destId="{42055550-484B-443B-9347-29BB0DBB3D20}" srcOrd="0" destOrd="3" presId="urn:microsoft.com/office/officeart/2005/8/layout/bList2#2"/>
    <dgm:cxn modelId="{61D80CCB-8DDE-4F61-B305-81674E4C3059}" type="presOf" srcId="{691273DF-7FE4-4B57-AC10-7380A17D1009}" destId="{53E389BD-1903-4787-8882-100E4D90CC66}" srcOrd="1" destOrd="0" presId="urn:microsoft.com/office/officeart/2005/8/layout/bList2#2"/>
    <dgm:cxn modelId="{AD1F140C-A6B3-4004-B911-9D1EE945E48F}" srcId="{B7F54DA7-5A34-4DA1-B903-814788EACC6E}" destId="{BB24004C-C391-48DA-9769-8F0E5892BF4D}" srcOrd="4" destOrd="0" parTransId="{44049590-5594-4C92-A239-6C801394838D}" sibTransId="{033B6D55-F56A-44B4-AEF9-5A449E6175FB}"/>
    <dgm:cxn modelId="{508C254A-B2F9-4572-85DD-EF97AECD832A}" srcId="{C2BFF5B5-7C40-4E2F-8EAF-487D22244E38}" destId="{B7F54DA7-5A34-4DA1-B903-814788EACC6E}" srcOrd="2" destOrd="0" parTransId="{42105140-C6F3-498E-8E10-AC5B15ADFEA8}" sibTransId="{FDAF1795-AC4F-4F97-8DD6-1CE73F0BFCC2}"/>
    <dgm:cxn modelId="{B5BC777A-3B62-4CC3-9E89-8DBFF8E3F1C2}" type="presOf" srcId="{9A0964B3-3E2B-40A4-A89E-C1995AC83D03}" destId="{75074489-A21B-4B67-A465-1DCC46622F28}" srcOrd="0" destOrd="0" presId="urn:microsoft.com/office/officeart/2005/8/layout/bList2#2"/>
    <dgm:cxn modelId="{6289B7F9-31E7-4539-96F6-CA596EE0FEF1}" srcId="{9A0964B3-3E2B-40A4-A89E-C1995AC83D03}" destId="{40D0453D-DFD8-4AC7-A57F-4981F4F6AAAD}" srcOrd="4" destOrd="0" parTransId="{4D702525-D410-4447-9689-DCC57F9E9F0A}" sibTransId="{4BA2F2A3-1FB7-46B3-802D-D8BAEBD7B3D7}"/>
    <dgm:cxn modelId="{EB6019AA-C20B-471C-BF00-468B5DBE8708}" type="presOf" srcId="{FDAF1795-AC4F-4F97-8DD6-1CE73F0BFCC2}" destId="{11326897-BDCD-4859-89D1-7A1CCC4755C9}" srcOrd="0" destOrd="0" presId="urn:microsoft.com/office/officeart/2005/8/layout/bList2#2"/>
    <dgm:cxn modelId="{FD6101A2-620C-46C2-BA4F-F220F2DB0044}" type="presOf" srcId="{88DA2141-D954-434A-A6C6-62FECF38FD74}" destId="{7E85D22F-6BC7-40A0-8466-DA0BEA38E683}" srcOrd="0" destOrd="0" presId="urn:microsoft.com/office/officeart/2005/8/layout/bList2#2"/>
    <dgm:cxn modelId="{09961381-0DA8-419E-966D-03C28304F325}" type="presOf" srcId="{7747CBB6-4E32-4352-AF6E-C9F4FC5D3CF7}" destId="{B97ECC89-A70A-454E-A3AB-DA63B0966763}" srcOrd="1" destOrd="0" presId="urn:microsoft.com/office/officeart/2005/8/layout/bList2#2"/>
    <dgm:cxn modelId="{46280EE3-2E6D-4762-8CB8-7738B46E5855}" type="presOf" srcId="{C622CA75-EB67-436B-A9AB-7EE8D1CBF77C}" destId="{55E79AF0-7152-4A16-9224-774E0D7ED9B3}" srcOrd="0" destOrd="0" presId="urn:microsoft.com/office/officeart/2005/8/layout/bList2#2"/>
    <dgm:cxn modelId="{CAA9E2CB-707D-47F3-875A-7DA84A58C8F1}" type="presOf" srcId="{D25FD036-0FF2-4848-8068-A034E9589B5B}" destId="{63E988F9-109B-4D3D-8D4A-20F4009E5DE4}" srcOrd="0" destOrd="4" presId="urn:microsoft.com/office/officeart/2005/8/layout/bList2#2"/>
    <dgm:cxn modelId="{0FEE4080-A6C2-4D74-8A97-0F8C4AE1E2A9}" type="presOf" srcId="{B54070F2-1A00-4503-9E87-1D6A2D750C03}" destId="{55E79AF0-7152-4A16-9224-774E0D7ED9B3}" srcOrd="0" destOrd="5" presId="urn:microsoft.com/office/officeart/2005/8/layout/bList2#2"/>
    <dgm:cxn modelId="{0324B3AB-1157-4609-A2CF-45442000380D}" type="presOf" srcId="{57E735A6-C6AA-4AF0-8BB6-84DDEC8346D4}" destId="{55E79AF0-7152-4A16-9224-774E0D7ED9B3}" srcOrd="0" destOrd="3" presId="urn:microsoft.com/office/officeart/2005/8/layout/bList2#2"/>
    <dgm:cxn modelId="{58C09F81-87B2-4C1A-BBCF-8232F1931807}" type="presOf" srcId="{DA755572-8E28-49A5-9FE1-5C3224ED7627}" destId="{42055550-484B-443B-9347-29BB0DBB3D20}" srcOrd="0" destOrd="5" presId="urn:microsoft.com/office/officeart/2005/8/layout/bList2#2"/>
    <dgm:cxn modelId="{1A955016-7030-4FCD-844D-84EB28E07383}" srcId="{B7F54DA7-5A34-4DA1-B903-814788EACC6E}" destId="{411AE4C7-1354-4DA1-8823-810321CB3C23}" srcOrd="6" destOrd="0" parTransId="{1D7330E1-C6AC-4704-8682-E97581CBDE6A}" sibTransId="{EC93DD96-CB64-4991-95F0-883348A8C094}"/>
    <dgm:cxn modelId="{E9DCC925-0463-470A-8EEE-167F17BC0563}" type="presOf" srcId="{38FA5048-705E-4F27-A180-01AC0ADA1F22}" destId="{B677FE46-FA8D-4C54-AEC8-B6E8224402E3}" srcOrd="0" destOrd="0" presId="urn:microsoft.com/office/officeart/2005/8/layout/bList2#2"/>
    <dgm:cxn modelId="{EE2579A1-F068-4A82-A94E-E413B4F189E8}" srcId="{94DB1FDF-D12F-4ECA-BBCC-DD276D0EDB99}" destId="{27ABFA23-1A72-4AA7-9469-0ED26A504B87}" srcOrd="1" destOrd="0" parTransId="{3FF78134-92AD-418D-864A-78ABF20B8BFD}" sibTransId="{E3DA2645-67FB-423E-9158-EF53CB9EFD04}"/>
    <dgm:cxn modelId="{EE6F433E-BD73-4C73-B172-8044B1CE850E}" srcId="{94DB1FDF-D12F-4ECA-BBCC-DD276D0EDB99}" destId="{A30A83F2-0B36-4FF9-848C-EACFBA99EEE5}" srcOrd="2" destOrd="0" parTransId="{4EDB2EAE-4178-4DBF-81CE-D0AB53C7A493}" sibTransId="{C3CACF94-73DE-4D47-A691-6D8889BA0944}"/>
    <dgm:cxn modelId="{BCBE4E89-1038-4D5A-AE09-6E6A3DFB8481}" type="presOf" srcId="{9A0964B3-3E2B-40A4-A89E-C1995AC83D03}" destId="{F4D6B510-68AD-4703-B6DE-9B12430ABAED}" srcOrd="1" destOrd="0" presId="urn:microsoft.com/office/officeart/2005/8/layout/bList2#2"/>
    <dgm:cxn modelId="{7AF246D2-952F-43F1-92BB-D9806C10AFA2}" srcId="{94DB1FDF-D12F-4ECA-BBCC-DD276D0EDB99}" destId="{9F62C303-00F3-4D76-9A88-C53FEA9A0622}" srcOrd="5" destOrd="0" parTransId="{74FDA562-A8CB-4A90-ADE9-9DCB836B06F2}" sibTransId="{319FDFCA-F741-4C49-B449-FF66CE55025E}"/>
    <dgm:cxn modelId="{6384BDC8-9053-4FCB-829E-44D6DF7D0FF8}" type="presOf" srcId="{A30A83F2-0B36-4FF9-848C-EACFBA99EEE5}" destId="{63E988F9-109B-4D3D-8D4A-20F4009E5DE4}" srcOrd="0" destOrd="2" presId="urn:microsoft.com/office/officeart/2005/8/layout/bList2#2"/>
    <dgm:cxn modelId="{3BC36A0A-3AA1-49B0-8DE6-C89227831A68}" srcId="{B7F54DA7-5A34-4DA1-B903-814788EACC6E}" destId="{7D7A11E5-B89F-428F-B7B5-0EE4BC27061E}" srcOrd="7" destOrd="0" parTransId="{4B4BC4BD-CF15-4B0D-B0FC-F0264D28792D}" sibTransId="{AE44053C-9070-41A9-AA41-1B365FA4A619}"/>
    <dgm:cxn modelId="{2A9EAA7E-617F-49AB-A8E4-3E8303597BB0}" srcId="{94DB1FDF-D12F-4ECA-BBCC-DD276D0EDB99}" destId="{06A3F7F0-E823-4244-99BC-294D594426E8}" srcOrd="3" destOrd="0" parTransId="{FBB20CF4-EEF5-4824-85A7-45683C7CE507}" sibTransId="{FAC5C5E3-4B54-411E-B34C-756AF33BC68D}"/>
    <dgm:cxn modelId="{26035382-4F71-4845-BDF7-F3F834141C76}" type="presOf" srcId="{27ABFA23-1A72-4AA7-9469-0ED26A504B87}" destId="{63E988F9-109B-4D3D-8D4A-20F4009E5DE4}" srcOrd="0" destOrd="1" presId="urn:microsoft.com/office/officeart/2005/8/layout/bList2#2"/>
    <dgm:cxn modelId="{47265D7E-F92A-427F-9149-C4E129D7B7FE}" type="presOf" srcId="{94DB1FDF-D12F-4ECA-BBCC-DD276D0EDB99}" destId="{D374632D-6B47-49C0-BC21-0DB89B4D14B2}" srcOrd="0" destOrd="0" presId="urn:microsoft.com/office/officeart/2005/8/layout/bList2#2"/>
    <dgm:cxn modelId="{F8648EB1-3236-4CD5-92E7-1A03121CF322}" srcId="{B7F54DA7-5A34-4DA1-B903-814788EACC6E}" destId="{649A1AFA-7C3A-4C36-95F6-24C19C42FDD9}" srcOrd="2" destOrd="0" parTransId="{CA828B66-6392-4641-AEF9-A1FACF6FFC4B}" sibTransId="{6235E39C-7F1C-4CA5-9C3E-D9C003C116AA}"/>
    <dgm:cxn modelId="{400F1C7C-83F4-4BB1-9ECE-F4F52D41F474}" type="presOf" srcId="{691273DF-7FE4-4B57-AC10-7380A17D1009}" destId="{7A1F864D-15BE-41E4-BEB2-B1BBE7D6C456}" srcOrd="0" destOrd="0" presId="urn:microsoft.com/office/officeart/2005/8/layout/bList2#2"/>
    <dgm:cxn modelId="{F1C3663C-43D5-4AF9-BCA7-6544D29C9049}" srcId="{9A0964B3-3E2B-40A4-A89E-C1995AC83D03}" destId="{57E735A6-C6AA-4AF0-8BB6-84DDEC8346D4}" srcOrd="3" destOrd="0" parTransId="{EDB2619A-EED3-45B8-9F06-2B64A26B6F9F}" sibTransId="{89B4CC01-8DFD-4022-8A24-001AD4612061}"/>
    <dgm:cxn modelId="{9FAD0234-C56F-4BD9-8006-7071DE91840F}" type="presOf" srcId="{23D13FF6-6F62-472C-9154-990AFEB20F53}" destId="{55E79AF0-7152-4A16-9224-774E0D7ED9B3}" srcOrd="0" destOrd="2" presId="urn:microsoft.com/office/officeart/2005/8/layout/bList2#2"/>
    <dgm:cxn modelId="{D36DA0E3-5B22-4C6F-9419-574CB4583023}" srcId="{9A0964B3-3E2B-40A4-A89E-C1995AC83D03}" destId="{C622CA75-EB67-436B-A9AB-7EE8D1CBF77C}" srcOrd="0" destOrd="0" parTransId="{BF6A4FDC-2271-4982-8FA4-5833F7D0CC91}" sibTransId="{7F381A6D-0268-4ACC-B588-D7A35E2C5FDB}"/>
    <dgm:cxn modelId="{513F5F8C-20DB-4E86-9553-EE0BFEBBD916}" type="presParOf" srcId="{814FEDE4-B9AC-429E-8024-24371E8FEDD0}" destId="{90A6E5FC-B423-42EB-B301-56798EC525F5}" srcOrd="0" destOrd="0" presId="urn:microsoft.com/office/officeart/2005/8/layout/bList2#2"/>
    <dgm:cxn modelId="{2DB2EE75-B741-425A-A356-E85C286DD95A}" type="presParOf" srcId="{90A6E5FC-B423-42EB-B301-56798EC525F5}" destId="{55E79AF0-7152-4A16-9224-774E0D7ED9B3}" srcOrd="0" destOrd="0" presId="urn:microsoft.com/office/officeart/2005/8/layout/bList2#2"/>
    <dgm:cxn modelId="{EAA0932F-BF4D-45C8-AA5B-5C87B7539277}" type="presParOf" srcId="{90A6E5FC-B423-42EB-B301-56798EC525F5}" destId="{75074489-A21B-4B67-A465-1DCC46622F28}" srcOrd="1" destOrd="0" presId="urn:microsoft.com/office/officeart/2005/8/layout/bList2#2"/>
    <dgm:cxn modelId="{4F2312FB-3B1E-447E-A37F-7BAF6C5A671D}" type="presParOf" srcId="{90A6E5FC-B423-42EB-B301-56798EC525F5}" destId="{F4D6B510-68AD-4703-B6DE-9B12430ABAED}" srcOrd="2" destOrd="0" presId="urn:microsoft.com/office/officeart/2005/8/layout/bList2#2"/>
    <dgm:cxn modelId="{761292FF-94E6-4538-84AB-0446D5B97EC1}" type="presParOf" srcId="{90A6E5FC-B423-42EB-B301-56798EC525F5}" destId="{B538B0AB-44CA-42AB-9FEE-E3E1EB700099}" srcOrd="3" destOrd="0" presId="urn:microsoft.com/office/officeart/2005/8/layout/bList2#2"/>
    <dgm:cxn modelId="{AD9B6A3C-4BD9-4BA2-BC24-D810E01B54C2}" type="presParOf" srcId="{814FEDE4-B9AC-429E-8024-24371E8FEDD0}" destId="{7BF0AF6E-09F3-44E4-8777-B3D7FB2E8D4C}" srcOrd="1" destOrd="0" presId="urn:microsoft.com/office/officeart/2005/8/layout/bList2#2"/>
    <dgm:cxn modelId="{857F9002-5E15-4347-A2E1-575FCAE9F1B0}" type="presParOf" srcId="{814FEDE4-B9AC-429E-8024-24371E8FEDD0}" destId="{225EAC7C-EF69-4452-8776-FFAA022A7B54}" srcOrd="2" destOrd="0" presId="urn:microsoft.com/office/officeart/2005/8/layout/bList2#2"/>
    <dgm:cxn modelId="{8E4CAE1B-3A5B-4613-88CE-285E0CEE90E0}" type="presParOf" srcId="{225EAC7C-EF69-4452-8776-FFAA022A7B54}" destId="{63E988F9-109B-4D3D-8D4A-20F4009E5DE4}" srcOrd="0" destOrd="0" presId="urn:microsoft.com/office/officeart/2005/8/layout/bList2#2"/>
    <dgm:cxn modelId="{9B0038D8-0B1E-4D4A-830C-F63F9391C0DA}" type="presParOf" srcId="{225EAC7C-EF69-4452-8776-FFAA022A7B54}" destId="{D374632D-6B47-49C0-BC21-0DB89B4D14B2}" srcOrd="1" destOrd="0" presId="urn:microsoft.com/office/officeart/2005/8/layout/bList2#2"/>
    <dgm:cxn modelId="{BBC5A73D-4605-43CA-96EA-D1B240FE1A1E}" type="presParOf" srcId="{225EAC7C-EF69-4452-8776-FFAA022A7B54}" destId="{643785D7-6273-4311-9F2C-481F39DAA9C0}" srcOrd="2" destOrd="0" presId="urn:microsoft.com/office/officeart/2005/8/layout/bList2#2"/>
    <dgm:cxn modelId="{F8B251D2-8B86-4F98-BA9D-DDCADC8D7824}" type="presParOf" srcId="{225EAC7C-EF69-4452-8776-FFAA022A7B54}" destId="{BF96DB03-8302-4FA9-A6EE-C93CC586EEA8}" srcOrd="3" destOrd="0" presId="urn:microsoft.com/office/officeart/2005/8/layout/bList2#2"/>
    <dgm:cxn modelId="{B99DA3D7-B3BC-4B86-B0A6-B2453365750B}" type="presParOf" srcId="{814FEDE4-B9AC-429E-8024-24371E8FEDD0}" destId="{5AA9B749-259A-4921-AC99-187C5AAAE7B2}" srcOrd="3" destOrd="0" presId="urn:microsoft.com/office/officeart/2005/8/layout/bList2#2"/>
    <dgm:cxn modelId="{DD3B2572-E25E-450E-9D9A-86B8BE02A7FD}" type="presParOf" srcId="{814FEDE4-B9AC-429E-8024-24371E8FEDD0}" destId="{08A715F6-9B6D-4AFB-9680-A3CF09454DDC}" srcOrd="4" destOrd="0" presId="urn:microsoft.com/office/officeart/2005/8/layout/bList2#2"/>
    <dgm:cxn modelId="{BEBF6A83-9FC2-43FA-9574-DB7CCD7A2C28}" type="presParOf" srcId="{08A715F6-9B6D-4AFB-9680-A3CF09454DDC}" destId="{42055550-484B-443B-9347-29BB0DBB3D20}" srcOrd="0" destOrd="0" presId="urn:microsoft.com/office/officeart/2005/8/layout/bList2#2"/>
    <dgm:cxn modelId="{E25E8B4E-F171-4E03-AFE5-7EDFDD5D0ED1}" type="presParOf" srcId="{08A715F6-9B6D-4AFB-9680-A3CF09454DDC}" destId="{4239D078-A984-4DF0-BAD9-01F93CCD8F58}" srcOrd="1" destOrd="0" presId="urn:microsoft.com/office/officeart/2005/8/layout/bList2#2"/>
    <dgm:cxn modelId="{E2BBE324-77A2-48CA-B187-FF384BE787E2}" type="presParOf" srcId="{08A715F6-9B6D-4AFB-9680-A3CF09454DDC}" destId="{E3B7817F-7EA0-4C16-A05E-A01C34F4F404}" srcOrd="2" destOrd="0" presId="urn:microsoft.com/office/officeart/2005/8/layout/bList2#2"/>
    <dgm:cxn modelId="{FF8C74C5-B507-457F-AAAA-60AE613A31D5}" type="presParOf" srcId="{08A715F6-9B6D-4AFB-9680-A3CF09454DDC}" destId="{3C0CBF89-E10F-413A-A733-FAC85745F316}" srcOrd="3" destOrd="0" presId="urn:microsoft.com/office/officeart/2005/8/layout/bList2#2"/>
    <dgm:cxn modelId="{6CCFE3DE-A1C2-4143-BEBA-579E473D77A3}" type="presParOf" srcId="{814FEDE4-B9AC-429E-8024-24371E8FEDD0}" destId="{11326897-BDCD-4859-89D1-7A1CCC4755C9}" srcOrd="5" destOrd="0" presId="urn:microsoft.com/office/officeart/2005/8/layout/bList2#2"/>
    <dgm:cxn modelId="{07DCCCFA-353D-4382-9A4E-2BB07E23854C}" type="presParOf" srcId="{814FEDE4-B9AC-429E-8024-24371E8FEDD0}" destId="{EB836635-514A-4236-AE25-21849225E6E2}" srcOrd="6" destOrd="0" presId="urn:microsoft.com/office/officeart/2005/8/layout/bList2#2"/>
    <dgm:cxn modelId="{4A98A86B-A610-469D-97C9-EB761387568A}" type="presParOf" srcId="{EB836635-514A-4236-AE25-21849225E6E2}" destId="{F76493A2-2A6A-4F6D-B7E8-1828069A24CD}" srcOrd="0" destOrd="0" presId="urn:microsoft.com/office/officeart/2005/8/layout/bList2#2"/>
    <dgm:cxn modelId="{8C1AC55E-A6FC-43E7-BB22-C6D2B9E51C9D}" type="presParOf" srcId="{EB836635-514A-4236-AE25-21849225E6E2}" destId="{B4499B1E-E890-4E47-B8AC-CECE795E6A5B}" srcOrd="1" destOrd="0" presId="urn:microsoft.com/office/officeart/2005/8/layout/bList2#2"/>
    <dgm:cxn modelId="{6159BDB4-A8D3-422D-8428-9A9EAAFA5754}" type="presParOf" srcId="{EB836635-514A-4236-AE25-21849225E6E2}" destId="{B97ECC89-A70A-454E-A3AB-DA63B0966763}" srcOrd="2" destOrd="0" presId="urn:microsoft.com/office/officeart/2005/8/layout/bList2#2"/>
    <dgm:cxn modelId="{A7A2C94D-D499-4A23-A117-6225B28946D0}" type="presParOf" srcId="{EB836635-514A-4236-AE25-21849225E6E2}" destId="{9040B2DD-670D-44A2-9230-CFD6FA3E9394}" srcOrd="3" destOrd="0" presId="urn:microsoft.com/office/officeart/2005/8/layout/bList2#2"/>
    <dgm:cxn modelId="{3AFA2550-F2DB-4987-8999-3B1EA4880767}" type="presParOf" srcId="{814FEDE4-B9AC-429E-8024-24371E8FEDD0}" destId="{7E85D22F-6BC7-40A0-8466-DA0BEA38E683}" srcOrd="7" destOrd="0" presId="urn:microsoft.com/office/officeart/2005/8/layout/bList2#2"/>
    <dgm:cxn modelId="{7824248B-F175-4752-B952-F0D6E85C2ACC}" type="presParOf" srcId="{814FEDE4-B9AC-429E-8024-24371E8FEDD0}" destId="{8547CADF-5DF8-4C10-BD3D-6ED33001FCEE}" srcOrd="8" destOrd="0" presId="urn:microsoft.com/office/officeart/2005/8/layout/bList2#2"/>
    <dgm:cxn modelId="{65F5C533-501C-47C6-890D-C3FC75C19F46}" type="presParOf" srcId="{8547CADF-5DF8-4C10-BD3D-6ED33001FCEE}" destId="{B677FE46-FA8D-4C54-AEC8-B6E8224402E3}" srcOrd="0" destOrd="0" presId="urn:microsoft.com/office/officeart/2005/8/layout/bList2#2"/>
    <dgm:cxn modelId="{487D8FD6-C9B2-433D-8B51-3D459DF6697A}" type="presParOf" srcId="{8547CADF-5DF8-4C10-BD3D-6ED33001FCEE}" destId="{7A1F864D-15BE-41E4-BEB2-B1BBE7D6C456}" srcOrd="1" destOrd="0" presId="urn:microsoft.com/office/officeart/2005/8/layout/bList2#2"/>
    <dgm:cxn modelId="{3A52E9FA-CD74-47D3-B17E-4C41ACDC41EC}" type="presParOf" srcId="{8547CADF-5DF8-4C10-BD3D-6ED33001FCEE}" destId="{53E389BD-1903-4787-8882-100E4D90CC66}" srcOrd="2" destOrd="0" presId="urn:microsoft.com/office/officeart/2005/8/layout/bList2#2"/>
    <dgm:cxn modelId="{D23D710A-F95D-4A44-B8B1-CB1604862CC9}" type="presParOf" srcId="{8547CADF-5DF8-4C10-BD3D-6ED33001FCEE}" destId="{6C8C775A-F563-4E7E-8C9B-002032AFE53C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4F9B3-55F9-4931-AC0C-3B3266642848}">
      <dsp:nvSpPr>
        <dsp:cNvPr id="0" name=""/>
        <dsp:cNvSpPr/>
      </dsp:nvSpPr>
      <dsp:spPr>
        <a:xfrm>
          <a:off x="1967" y="323421"/>
          <a:ext cx="2469458" cy="592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Физическая культура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1967" y="323421"/>
        <a:ext cx="2469458" cy="592545"/>
      </dsp:txXfrm>
    </dsp:sp>
    <dsp:sp modelId="{0FCF8219-5DFB-4EDE-9D5B-C4497D006701}">
      <dsp:nvSpPr>
        <dsp:cNvPr id="0" name=""/>
        <dsp:cNvSpPr/>
      </dsp:nvSpPr>
      <dsp:spPr>
        <a:xfrm>
          <a:off x="1967" y="915966"/>
          <a:ext cx="2469458" cy="3513600"/>
        </a:xfrm>
        <a:prstGeom prst="rect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Подвижные игры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Игровые упражнения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Соревнования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Утренняя гимнастика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Закаливание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Физкультурные занятия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Физминутки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Ритмическая гимнастика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Игры и упражнения под музыку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</dsp:txBody>
      <dsp:txXfrm>
        <a:off x="1967" y="915966"/>
        <a:ext cx="2469458" cy="3513600"/>
      </dsp:txXfrm>
    </dsp:sp>
    <dsp:sp modelId="{07981684-8A55-499C-8A53-0C22C711BC34}">
      <dsp:nvSpPr>
        <dsp:cNvPr id="0" name=""/>
        <dsp:cNvSpPr/>
      </dsp:nvSpPr>
      <dsp:spPr>
        <a:xfrm>
          <a:off x="2819026" y="323421"/>
          <a:ext cx="2540899" cy="592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Коммуникация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2819026" y="323421"/>
        <a:ext cx="2540899" cy="592545"/>
      </dsp:txXfrm>
    </dsp:sp>
    <dsp:sp modelId="{D3528D43-41B7-4B69-80BC-896C951D92F8}">
      <dsp:nvSpPr>
        <dsp:cNvPr id="0" name=""/>
        <dsp:cNvSpPr/>
      </dsp:nvSpPr>
      <dsp:spPr>
        <a:xfrm>
          <a:off x="2817149" y="915966"/>
          <a:ext cx="2544653" cy="3513600"/>
        </a:xfrm>
        <a:prstGeom prst="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Беседы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Речевые ситуации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Сюжетно-дидактические игры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Игры-диалоги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Ситуативные разговоры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2817149" y="915966"/>
        <a:ext cx="2544653" cy="3513600"/>
      </dsp:txXfrm>
    </dsp:sp>
    <dsp:sp modelId="{5CB63E0A-6135-4DE9-BDB7-F7600DB25DB1}">
      <dsp:nvSpPr>
        <dsp:cNvPr id="0" name=""/>
        <dsp:cNvSpPr/>
      </dsp:nvSpPr>
      <dsp:spPr>
        <a:xfrm>
          <a:off x="5707526" y="323421"/>
          <a:ext cx="2691585" cy="592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чтение художественной литературы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5707526" y="323421"/>
        <a:ext cx="2691585" cy="592545"/>
      </dsp:txXfrm>
    </dsp:sp>
    <dsp:sp modelId="{330A3486-2BD2-4CD4-A11C-880E1F2D3E0B}">
      <dsp:nvSpPr>
        <dsp:cNvPr id="0" name=""/>
        <dsp:cNvSpPr/>
      </dsp:nvSpPr>
      <dsp:spPr>
        <a:xfrm>
          <a:off x="5667570" y="957919"/>
          <a:ext cx="2642888" cy="3513600"/>
        </a:xfrm>
        <a:prstGeom prst="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Чтение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Обсуждение произведений разного характера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Рассматривание иллюстрированных книг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Разучивание стихов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5667570" y="957919"/>
        <a:ext cx="2642888" cy="351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95D92-16D5-4A81-9B79-7E521373442A}">
      <dsp:nvSpPr>
        <dsp:cNvPr id="0" name=""/>
        <dsp:cNvSpPr/>
      </dsp:nvSpPr>
      <dsp:spPr>
        <a:xfrm>
          <a:off x="2571" y="9000"/>
          <a:ext cx="2507456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</a:rPr>
            <a:t>музыка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2571" y="9000"/>
        <a:ext cx="2507456" cy="374400"/>
      </dsp:txXfrm>
    </dsp:sp>
    <dsp:sp modelId="{9308C00D-09A9-4678-A47E-FC432A555474}">
      <dsp:nvSpPr>
        <dsp:cNvPr id="0" name=""/>
        <dsp:cNvSpPr/>
      </dsp:nvSpPr>
      <dsp:spPr>
        <a:xfrm>
          <a:off x="2571" y="383399"/>
          <a:ext cx="2507456" cy="399672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Слушание и обсуждение народной, классической музыки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Пение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Дидактические игры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Драматизация песен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Танцы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Элементарное </a:t>
          </a:r>
          <a:r>
            <a:rPr lang="ru-RU" sz="1800" kern="1200" dirty="0" err="1" smtClean="0"/>
            <a:t>музицирование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>
        <a:off x="2571" y="383399"/>
        <a:ext cx="2507456" cy="3996720"/>
      </dsp:txXfrm>
    </dsp:sp>
    <dsp:sp modelId="{8A5759F7-6CB3-4F8E-83C3-91A51FC9B9C6}">
      <dsp:nvSpPr>
        <dsp:cNvPr id="0" name=""/>
        <dsp:cNvSpPr/>
      </dsp:nvSpPr>
      <dsp:spPr>
        <a:xfrm>
          <a:off x="2861071" y="9000"/>
          <a:ext cx="2507456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C00000"/>
              </a:solidFill>
            </a:rPr>
            <a:t>Познание</a:t>
          </a:r>
          <a:endParaRPr lang="ru-RU" sz="1300" kern="1200" dirty="0">
            <a:solidFill>
              <a:srgbClr val="C00000"/>
            </a:solidFill>
          </a:endParaRPr>
        </a:p>
      </dsp:txBody>
      <dsp:txXfrm>
        <a:off x="2861071" y="9000"/>
        <a:ext cx="2507456" cy="374400"/>
      </dsp:txXfrm>
    </dsp:sp>
    <dsp:sp modelId="{43C3B009-A5B9-4C52-93EE-28E9E78448FE}">
      <dsp:nvSpPr>
        <dsp:cNvPr id="0" name=""/>
        <dsp:cNvSpPr/>
      </dsp:nvSpPr>
      <dsp:spPr>
        <a:xfrm>
          <a:off x="2861071" y="383399"/>
          <a:ext cx="2507456" cy="3996720"/>
        </a:xfrm>
        <a:prstGeom prst="rect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Наблюдения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Экскурсии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Решение проблемных ситуаций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Экспериментирование</a:t>
          </a:r>
          <a:endParaRPr lang="ru-RU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Коллекционирование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Моделирование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Реализация проекта (проектная деятельность)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Игры с правилами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Свободный диалог с детьми при восприятии картин, иллюстраций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Развивающие настольные игры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Рассматривание книг</a:t>
          </a:r>
          <a:endParaRPr lang="ru-RU" sz="1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2861071" y="383399"/>
        <a:ext cx="2507456" cy="3996720"/>
      </dsp:txXfrm>
    </dsp:sp>
    <dsp:sp modelId="{1CFD30ED-155B-40AA-AEAE-611BD4E2E428}">
      <dsp:nvSpPr>
        <dsp:cNvPr id="0" name=""/>
        <dsp:cNvSpPr/>
      </dsp:nvSpPr>
      <dsp:spPr>
        <a:xfrm>
          <a:off x="5719571" y="9000"/>
          <a:ext cx="2507456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C00000"/>
              </a:solidFill>
            </a:rPr>
            <a:t>Художественное творчество</a:t>
          </a:r>
          <a:endParaRPr lang="ru-RU" sz="1300" kern="1200" dirty="0">
            <a:solidFill>
              <a:srgbClr val="C00000"/>
            </a:solidFill>
          </a:endParaRPr>
        </a:p>
      </dsp:txBody>
      <dsp:txXfrm>
        <a:off x="5719571" y="9000"/>
        <a:ext cx="2507456" cy="374400"/>
      </dsp:txXfrm>
    </dsp:sp>
    <dsp:sp modelId="{922B5A1B-C2A3-4B27-B01F-08E8E1DD54F2}">
      <dsp:nvSpPr>
        <dsp:cNvPr id="0" name=""/>
        <dsp:cNvSpPr/>
      </dsp:nvSpPr>
      <dsp:spPr>
        <a:xfrm>
          <a:off x="5719571" y="383399"/>
          <a:ext cx="2507456" cy="3996720"/>
        </a:xfrm>
        <a:prstGeom prst="rect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Рисование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Лепка</a:t>
          </a:r>
          <a:endParaRPr lang="ru-RU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Выставка детских работ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5719571" y="383399"/>
        <a:ext cx="2507456" cy="3996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0022-D06D-4E35-B8AB-8ECE73128D4B}">
      <dsp:nvSpPr>
        <dsp:cNvPr id="0" name=""/>
        <dsp:cNvSpPr/>
      </dsp:nvSpPr>
      <dsp:spPr>
        <a:xfrm>
          <a:off x="2571" y="199337"/>
          <a:ext cx="2507456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труд</a:t>
          </a:r>
          <a:endParaRPr lang="ru-RU" sz="2500" kern="1200" dirty="0"/>
        </a:p>
      </dsp:txBody>
      <dsp:txXfrm>
        <a:off x="2571" y="199337"/>
        <a:ext cx="2507456" cy="720000"/>
      </dsp:txXfrm>
    </dsp:sp>
    <dsp:sp modelId="{2304A344-62E1-4CBA-8238-B64633BC16B6}">
      <dsp:nvSpPr>
        <dsp:cNvPr id="0" name=""/>
        <dsp:cNvSpPr/>
      </dsp:nvSpPr>
      <dsp:spPr>
        <a:xfrm>
          <a:off x="2571" y="919338"/>
          <a:ext cx="2507456" cy="3705750"/>
        </a:xfrm>
        <a:prstGeom prst="rect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Совместная трудовая деятельность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Трудовые поручения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Наблюдения за трудом взрослых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>
        <a:off x="2571" y="919338"/>
        <a:ext cx="2507456" cy="3705750"/>
      </dsp:txXfrm>
    </dsp:sp>
    <dsp:sp modelId="{57B726EC-239F-424E-8BE7-0A32A120DAE0}">
      <dsp:nvSpPr>
        <dsp:cNvPr id="0" name=""/>
        <dsp:cNvSpPr/>
      </dsp:nvSpPr>
      <dsp:spPr>
        <a:xfrm>
          <a:off x="2861071" y="199337"/>
          <a:ext cx="2507456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социализация</a:t>
          </a:r>
          <a:endParaRPr lang="ru-RU" sz="2500" kern="1200" dirty="0"/>
        </a:p>
      </dsp:txBody>
      <dsp:txXfrm>
        <a:off x="2861071" y="199337"/>
        <a:ext cx="2507456" cy="720000"/>
      </dsp:txXfrm>
    </dsp:sp>
    <dsp:sp modelId="{317BB31B-5DAE-4F4F-B17D-3B9E02503AD4}">
      <dsp:nvSpPr>
        <dsp:cNvPr id="0" name=""/>
        <dsp:cNvSpPr/>
      </dsp:nvSpPr>
      <dsp:spPr>
        <a:xfrm>
          <a:off x="2861071" y="919338"/>
          <a:ext cx="2507456" cy="3705750"/>
        </a:xfrm>
        <a:prstGeom prst="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Все виды игр.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/>
        </a:p>
      </dsp:txBody>
      <dsp:txXfrm>
        <a:off x="2861071" y="919338"/>
        <a:ext cx="2507456" cy="3705750"/>
      </dsp:txXfrm>
    </dsp:sp>
    <dsp:sp modelId="{CD0F792E-AC27-462A-97F1-880251EC0DE7}">
      <dsp:nvSpPr>
        <dsp:cNvPr id="0" name=""/>
        <dsp:cNvSpPr/>
      </dsp:nvSpPr>
      <dsp:spPr>
        <a:xfrm>
          <a:off x="5719571" y="199337"/>
          <a:ext cx="2507456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Здоровье</a:t>
          </a:r>
          <a:endParaRPr lang="ru-RU" sz="2500" kern="1200" dirty="0"/>
        </a:p>
      </dsp:txBody>
      <dsp:txXfrm>
        <a:off x="5719571" y="199337"/>
        <a:ext cx="2507456" cy="720000"/>
      </dsp:txXfrm>
    </dsp:sp>
    <dsp:sp modelId="{7ADD0789-E250-4A66-B5B4-072599257857}">
      <dsp:nvSpPr>
        <dsp:cNvPr id="0" name=""/>
        <dsp:cNvSpPr/>
      </dsp:nvSpPr>
      <dsp:spPr>
        <a:xfrm>
          <a:off x="5719571" y="919338"/>
          <a:ext cx="2507456" cy="3705750"/>
        </a:xfrm>
        <a:prstGeom prst="rect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Все виды игр.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/>
        </a:p>
      </dsp:txBody>
      <dsp:txXfrm>
        <a:off x="5719571" y="919338"/>
        <a:ext cx="2507456" cy="3705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4CDC2-5412-42CC-B5B2-7FBE424EE868}">
      <dsp:nvSpPr>
        <dsp:cNvPr id="0" name=""/>
        <dsp:cNvSpPr/>
      </dsp:nvSpPr>
      <dsp:spPr>
        <a:xfrm>
          <a:off x="280498" y="44527"/>
          <a:ext cx="2146960" cy="1472302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коммуникация 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социализация 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здоровье 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физическая культура 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чтение худ. литературы </a:t>
          </a:r>
          <a:endParaRPr lang="ru-RU" sz="1300" kern="1200"/>
        </a:p>
      </dsp:txBody>
      <dsp:txXfrm>
        <a:off x="314996" y="79025"/>
        <a:ext cx="2077964" cy="1437804"/>
      </dsp:txXfrm>
    </dsp:sp>
    <dsp:sp modelId="{7E48F8BC-A861-4ED1-8A5F-7327667EF238}">
      <dsp:nvSpPr>
        <dsp:cNvPr id="0" name=""/>
        <dsp:cNvSpPr/>
      </dsp:nvSpPr>
      <dsp:spPr>
        <a:xfrm>
          <a:off x="276554" y="1545440"/>
          <a:ext cx="2085147" cy="633090"/>
        </a:xfrm>
        <a:prstGeom prst="rect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Музыка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76554" y="1545440"/>
        <a:ext cx="1468413" cy="633090"/>
      </dsp:txXfrm>
    </dsp:sp>
    <dsp:sp modelId="{05443F14-4CDE-482B-AB27-FFA74B1EC6AA}">
      <dsp:nvSpPr>
        <dsp:cNvPr id="0" name=""/>
        <dsp:cNvSpPr/>
      </dsp:nvSpPr>
      <dsp:spPr>
        <a:xfrm>
          <a:off x="1475419" y="1376481"/>
          <a:ext cx="1074607" cy="10308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57CEE-02D3-4533-B859-B748CF8CC4FD}">
      <dsp:nvSpPr>
        <dsp:cNvPr id="0" name=""/>
        <dsp:cNvSpPr/>
      </dsp:nvSpPr>
      <dsp:spPr>
        <a:xfrm>
          <a:off x="2894585" y="3347"/>
          <a:ext cx="2216169" cy="1472302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музыка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социализация 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безопасность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коммуникация 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здоровье</a:t>
          </a:r>
          <a:endParaRPr lang="ru-RU" sz="1300" kern="1200" dirty="0"/>
        </a:p>
      </dsp:txBody>
      <dsp:txXfrm>
        <a:off x="2929083" y="37845"/>
        <a:ext cx="2147173" cy="1437804"/>
      </dsp:txXfrm>
    </dsp:sp>
    <dsp:sp modelId="{D069BD58-D10E-442E-A967-5A2D31C8ADE2}">
      <dsp:nvSpPr>
        <dsp:cNvPr id="0" name=""/>
        <dsp:cNvSpPr/>
      </dsp:nvSpPr>
      <dsp:spPr>
        <a:xfrm>
          <a:off x="2866056" y="1443856"/>
          <a:ext cx="2273229" cy="696677"/>
        </a:xfrm>
        <a:prstGeom prst="rect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Физическая культура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2866056" y="1443856"/>
        <a:ext cx="1600865" cy="696677"/>
      </dsp:txXfrm>
    </dsp:sp>
    <dsp:sp modelId="{045C597B-87B2-418A-A6CD-C7D530D9A0AE}">
      <dsp:nvSpPr>
        <dsp:cNvPr id="0" name=""/>
        <dsp:cNvSpPr/>
      </dsp:nvSpPr>
      <dsp:spPr>
        <a:xfrm>
          <a:off x="4117252" y="1311947"/>
          <a:ext cx="1199299" cy="11956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53E32-BE58-40CF-A9AF-845657DC768F}">
      <dsp:nvSpPr>
        <dsp:cNvPr id="0" name=""/>
        <dsp:cNvSpPr/>
      </dsp:nvSpPr>
      <dsp:spPr>
        <a:xfrm>
          <a:off x="5592359" y="34763"/>
          <a:ext cx="2152502" cy="1622050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физическая культура</a:t>
          </a:r>
          <a:endParaRPr lang="ru-RU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безопасность</a:t>
          </a:r>
          <a:endParaRPr lang="ru-RU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чтение худ. литературы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социализация 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коммуникация</a:t>
          </a:r>
          <a:endParaRPr lang="ru-RU" sz="1300" kern="1200" dirty="0"/>
        </a:p>
      </dsp:txBody>
      <dsp:txXfrm>
        <a:off x="5630366" y="72770"/>
        <a:ext cx="2076488" cy="1584043"/>
      </dsp:txXfrm>
    </dsp:sp>
    <dsp:sp modelId="{775F2C10-68B6-4AB1-9A6B-0A202D3D409F}">
      <dsp:nvSpPr>
        <dsp:cNvPr id="0" name=""/>
        <dsp:cNvSpPr/>
      </dsp:nvSpPr>
      <dsp:spPr>
        <a:xfrm>
          <a:off x="5565811" y="1643071"/>
          <a:ext cx="2183034" cy="633090"/>
        </a:xfrm>
        <a:prstGeom prst="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Здоровье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5565811" y="1643071"/>
        <a:ext cx="1537348" cy="633090"/>
      </dsp:txXfrm>
    </dsp:sp>
    <dsp:sp modelId="{66F1ACB7-40BA-40E2-B104-7135E8E3B71F}">
      <dsp:nvSpPr>
        <dsp:cNvPr id="0" name=""/>
        <dsp:cNvSpPr/>
      </dsp:nvSpPr>
      <dsp:spPr>
        <a:xfrm>
          <a:off x="7016353" y="1496937"/>
          <a:ext cx="953477" cy="92019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8E0E0-E688-45AC-8707-C8A2DEBF11C8}">
      <dsp:nvSpPr>
        <dsp:cNvPr id="0" name=""/>
        <dsp:cNvSpPr/>
      </dsp:nvSpPr>
      <dsp:spPr>
        <a:xfrm>
          <a:off x="1446776" y="2861070"/>
          <a:ext cx="2355139" cy="1472302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коммуникация 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здоровье 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познание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социализация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безопасность</a:t>
          </a:r>
          <a:endParaRPr lang="ru-RU" sz="1300" kern="1200" dirty="0"/>
        </a:p>
      </dsp:txBody>
      <dsp:txXfrm>
        <a:off x="1481274" y="2895568"/>
        <a:ext cx="2286143" cy="1437804"/>
      </dsp:txXfrm>
    </dsp:sp>
    <dsp:sp modelId="{356A1202-DE16-47AF-8692-EFBBEC7F042B}">
      <dsp:nvSpPr>
        <dsp:cNvPr id="0" name=""/>
        <dsp:cNvSpPr/>
      </dsp:nvSpPr>
      <dsp:spPr>
        <a:xfrm>
          <a:off x="1404578" y="4333373"/>
          <a:ext cx="2439536" cy="633090"/>
        </a:xfrm>
        <a:prstGeom prst="rect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Чтение худ. литературы 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1404578" y="4333373"/>
        <a:ext cx="1717983" cy="633090"/>
      </dsp:txXfrm>
    </dsp:sp>
    <dsp:sp modelId="{5E244D13-F60A-41E6-9056-17E9E38C29D0}">
      <dsp:nvSpPr>
        <dsp:cNvPr id="0" name=""/>
        <dsp:cNvSpPr/>
      </dsp:nvSpPr>
      <dsp:spPr>
        <a:xfrm>
          <a:off x="2865642" y="4237038"/>
          <a:ext cx="1124910" cy="108410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36D3D-FC45-49C1-9F27-3F9F32BC88BB}">
      <dsp:nvSpPr>
        <dsp:cNvPr id="0" name=""/>
        <dsp:cNvSpPr/>
      </dsp:nvSpPr>
      <dsp:spPr>
        <a:xfrm>
          <a:off x="4212155" y="2874625"/>
          <a:ext cx="2296975" cy="14723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коммуникация 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чтение худ. литературы 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художественное творчество</a:t>
          </a: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социализация 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труд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безопасность</a:t>
          </a:r>
          <a:endParaRPr lang="ru-RU" sz="1300" kern="1200"/>
        </a:p>
      </dsp:txBody>
      <dsp:txXfrm>
        <a:off x="4246653" y="2909123"/>
        <a:ext cx="2227979" cy="1437804"/>
      </dsp:txXfrm>
    </dsp:sp>
    <dsp:sp modelId="{29A63F20-CE67-463A-AE12-7357FF474D59}">
      <dsp:nvSpPr>
        <dsp:cNvPr id="0" name=""/>
        <dsp:cNvSpPr/>
      </dsp:nvSpPr>
      <dsp:spPr>
        <a:xfrm>
          <a:off x="4186248" y="4357717"/>
          <a:ext cx="2528547" cy="633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Познание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4186248" y="4357717"/>
        <a:ext cx="1780667" cy="633090"/>
      </dsp:txXfrm>
    </dsp:sp>
    <dsp:sp modelId="{DD168A6D-4F85-4977-9A28-7158467E4C4B}">
      <dsp:nvSpPr>
        <dsp:cNvPr id="0" name=""/>
        <dsp:cNvSpPr/>
      </dsp:nvSpPr>
      <dsp:spPr>
        <a:xfrm>
          <a:off x="5634178" y="4254118"/>
          <a:ext cx="1190842" cy="106133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79AF0-7152-4A16-9224-774E0D7ED9B3}">
      <dsp:nvSpPr>
        <dsp:cNvPr id="0" name=""/>
        <dsp:cNvSpPr/>
      </dsp:nvSpPr>
      <dsp:spPr>
        <a:xfrm>
          <a:off x="502295" y="36921"/>
          <a:ext cx="1898182" cy="1416953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коммуникация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чтение худ. литературы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познание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социализация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безопасность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труд</a:t>
          </a:r>
          <a:endParaRPr lang="ru-RU" sz="1000" kern="1200"/>
        </a:p>
      </dsp:txBody>
      <dsp:txXfrm>
        <a:off x="535496" y="70122"/>
        <a:ext cx="1831780" cy="1383752"/>
      </dsp:txXfrm>
    </dsp:sp>
    <dsp:sp modelId="{F4D6B510-68AD-4703-B6DE-9B12430ABAED}">
      <dsp:nvSpPr>
        <dsp:cNvPr id="0" name=""/>
        <dsp:cNvSpPr/>
      </dsp:nvSpPr>
      <dsp:spPr>
        <a:xfrm>
          <a:off x="502295" y="1453875"/>
          <a:ext cx="1898182" cy="60928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Художественное</a:t>
          </a:r>
          <a:r>
            <a:rPr lang="ru-RU" sz="1200" kern="1200" dirty="0" smtClean="0">
              <a:solidFill>
                <a:srgbClr val="C00000"/>
              </a:solidFill>
            </a:rPr>
            <a:t> </a:t>
          </a:r>
          <a:r>
            <a:rPr lang="ru-RU" sz="1200" b="1" kern="1200" dirty="0" smtClean="0">
              <a:solidFill>
                <a:srgbClr val="C00000"/>
              </a:solidFill>
            </a:rPr>
            <a:t>творчество</a:t>
          </a:r>
          <a:endParaRPr lang="ru-RU" sz="1200" kern="1200" dirty="0">
            <a:solidFill>
              <a:srgbClr val="C00000"/>
            </a:solidFill>
          </a:endParaRPr>
        </a:p>
      </dsp:txBody>
      <dsp:txXfrm>
        <a:off x="502295" y="1453875"/>
        <a:ext cx="1336748" cy="609289"/>
      </dsp:txXfrm>
    </dsp:sp>
    <dsp:sp modelId="{B538B0AB-44CA-42AB-9FEE-E3E1EB700099}">
      <dsp:nvSpPr>
        <dsp:cNvPr id="0" name=""/>
        <dsp:cNvSpPr/>
      </dsp:nvSpPr>
      <dsp:spPr>
        <a:xfrm>
          <a:off x="1695487" y="1373196"/>
          <a:ext cx="1058869" cy="10192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988F9-109B-4D3D-8D4A-20F4009E5DE4}">
      <dsp:nvSpPr>
        <dsp:cNvPr id="0" name=""/>
        <dsp:cNvSpPr/>
      </dsp:nvSpPr>
      <dsp:spPr>
        <a:xfrm>
          <a:off x="2918949" y="5547"/>
          <a:ext cx="1898182" cy="1416953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безопасность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социализация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познание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чтение худ. литературы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здоровье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коммуникация</a:t>
          </a:r>
          <a:endParaRPr lang="ru-RU" sz="1000" kern="1200"/>
        </a:p>
      </dsp:txBody>
      <dsp:txXfrm>
        <a:off x="2952150" y="38748"/>
        <a:ext cx="1831780" cy="1383752"/>
      </dsp:txXfrm>
    </dsp:sp>
    <dsp:sp modelId="{643785D7-6273-4311-9F2C-481F39DAA9C0}">
      <dsp:nvSpPr>
        <dsp:cNvPr id="0" name=""/>
        <dsp:cNvSpPr/>
      </dsp:nvSpPr>
      <dsp:spPr>
        <a:xfrm>
          <a:off x="2918949" y="1422500"/>
          <a:ext cx="1898182" cy="609289"/>
        </a:xfrm>
        <a:prstGeom prst="rect">
          <a:avLst/>
        </a:prstGeom>
        <a:gradFill rotWithShape="1">
          <a:gsLst>
            <a:gs pos="0">
              <a:schemeClr val="accent6">
                <a:tint val="98000"/>
                <a:shade val="25000"/>
                <a:satMod val="250000"/>
              </a:schemeClr>
            </a:gs>
            <a:gs pos="68000">
              <a:schemeClr val="accent6">
                <a:tint val="86000"/>
                <a:satMod val="115000"/>
              </a:schemeClr>
            </a:gs>
            <a:gs pos="100000">
              <a:schemeClr val="accent6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     </a:t>
          </a:r>
          <a:r>
            <a:rPr lang="ru-RU" sz="1400" b="1" kern="1200" dirty="0" smtClean="0">
              <a:solidFill>
                <a:srgbClr val="C00000"/>
              </a:solidFill>
            </a:rPr>
            <a:t>     труд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2918949" y="1422500"/>
        <a:ext cx="1336748" cy="609289"/>
      </dsp:txXfrm>
    </dsp:sp>
    <dsp:sp modelId="{BF96DB03-8302-4FA9-A6EE-C93CC586EEA8}">
      <dsp:nvSpPr>
        <dsp:cNvPr id="0" name=""/>
        <dsp:cNvSpPr/>
      </dsp:nvSpPr>
      <dsp:spPr>
        <a:xfrm>
          <a:off x="4010922" y="1249130"/>
          <a:ext cx="1234441" cy="11447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55550-484B-443B-9347-29BB0DBB3D20}">
      <dsp:nvSpPr>
        <dsp:cNvPr id="0" name=""/>
        <dsp:cNvSpPr/>
      </dsp:nvSpPr>
      <dsp:spPr>
        <a:xfrm>
          <a:off x="5423388" y="28027"/>
          <a:ext cx="1898182" cy="14169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коммуникация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физическая культура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здоровье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чтение худ. литературы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познание 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социализация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художественное творчество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труд</a:t>
          </a:r>
          <a:endParaRPr lang="ru-RU" sz="1000" kern="1200" dirty="0"/>
        </a:p>
      </dsp:txBody>
      <dsp:txXfrm>
        <a:off x="5456589" y="61228"/>
        <a:ext cx="1831780" cy="1383752"/>
      </dsp:txXfrm>
    </dsp:sp>
    <dsp:sp modelId="{E3B7817F-7EA0-4C16-A05E-A01C34F4F404}">
      <dsp:nvSpPr>
        <dsp:cNvPr id="0" name=""/>
        <dsp:cNvSpPr/>
      </dsp:nvSpPr>
      <dsp:spPr>
        <a:xfrm>
          <a:off x="5423388" y="1444980"/>
          <a:ext cx="1898182" cy="609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  </a:t>
          </a:r>
          <a:r>
            <a:rPr lang="ru-RU" sz="1200" b="1" kern="1200" dirty="0" smtClean="0">
              <a:solidFill>
                <a:srgbClr val="C00000"/>
              </a:solidFill>
            </a:rPr>
            <a:t>Безопасность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5423388" y="1444980"/>
        <a:ext cx="1336748" cy="609289"/>
      </dsp:txXfrm>
    </dsp:sp>
    <dsp:sp modelId="{3C0CBF89-E10F-413A-A733-FAC85745F316}">
      <dsp:nvSpPr>
        <dsp:cNvPr id="0" name=""/>
        <dsp:cNvSpPr/>
      </dsp:nvSpPr>
      <dsp:spPr>
        <a:xfrm>
          <a:off x="6532937" y="1232011"/>
          <a:ext cx="1162577" cy="105485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493A2-2A6A-4F6D-B7E8-1828069A24CD}">
      <dsp:nvSpPr>
        <dsp:cNvPr id="0" name=""/>
        <dsp:cNvSpPr/>
      </dsp:nvSpPr>
      <dsp:spPr>
        <a:xfrm>
          <a:off x="1537270" y="2775844"/>
          <a:ext cx="2158689" cy="14169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8100" rIns="1270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     Со всеми областями</a:t>
          </a:r>
          <a:endParaRPr lang="ru-RU" sz="1000" kern="1200" dirty="0"/>
        </a:p>
      </dsp:txBody>
      <dsp:txXfrm>
        <a:off x="1570471" y="2809045"/>
        <a:ext cx="2092287" cy="1383752"/>
      </dsp:txXfrm>
    </dsp:sp>
    <dsp:sp modelId="{B97ECC89-A70A-454E-A3AB-DA63B0966763}">
      <dsp:nvSpPr>
        <dsp:cNvPr id="0" name=""/>
        <dsp:cNvSpPr/>
      </dsp:nvSpPr>
      <dsp:spPr>
        <a:xfrm>
          <a:off x="1543031" y="4192797"/>
          <a:ext cx="2147167" cy="609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Социализация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1543031" y="4192797"/>
        <a:ext cx="1512089" cy="609289"/>
      </dsp:txXfrm>
    </dsp:sp>
    <dsp:sp modelId="{9040B2DD-670D-44A2-9230-CFD6FA3E9394}">
      <dsp:nvSpPr>
        <dsp:cNvPr id="0" name=""/>
        <dsp:cNvSpPr/>
      </dsp:nvSpPr>
      <dsp:spPr>
        <a:xfrm>
          <a:off x="2819850" y="4090398"/>
          <a:ext cx="1140599" cy="106272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7FE46-FA8D-4C54-AEC8-B6E8224402E3}">
      <dsp:nvSpPr>
        <dsp:cNvPr id="0" name=""/>
        <dsp:cNvSpPr/>
      </dsp:nvSpPr>
      <dsp:spPr>
        <a:xfrm>
          <a:off x="4143397" y="2714639"/>
          <a:ext cx="2139992" cy="14169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      </a:t>
          </a:r>
          <a:r>
            <a:rPr lang="ru-RU" sz="1400" kern="1200" dirty="0" smtClean="0"/>
            <a:t>Со всеми областями</a:t>
          </a:r>
          <a:endParaRPr lang="ru-RU" sz="1400" kern="1200" dirty="0"/>
        </a:p>
      </dsp:txBody>
      <dsp:txXfrm>
        <a:off x="4176598" y="2747840"/>
        <a:ext cx="2073590" cy="1383752"/>
      </dsp:txXfrm>
    </dsp:sp>
    <dsp:sp modelId="{53E389BD-1903-4787-8882-100E4D90CC66}">
      <dsp:nvSpPr>
        <dsp:cNvPr id="0" name=""/>
        <dsp:cNvSpPr/>
      </dsp:nvSpPr>
      <dsp:spPr>
        <a:xfrm>
          <a:off x="4125042" y="4169850"/>
          <a:ext cx="2356271" cy="609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Коммуникация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4125042" y="4169850"/>
        <a:ext cx="1659345" cy="609289"/>
      </dsp:txXfrm>
    </dsp:sp>
    <dsp:sp modelId="{6C8C775A-F563-4E7E-8C9B-002032AFE53C}">
      <dsp:nvSpPr>
        <dsp:cNvPr id="0" name=""/>
        <dsp:cNvSpPr/>
      </dsp:nvSpPr>
      <dsp:spPr>
        <a:xfrm>
          <a:off x="5546361" y="3978519"/>
          <a:ext cx="1231232" cy="115451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100013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Муниципальное автономное дошкольное образовательное учреждение детский сад №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36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«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Гусельки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»</a:t>
            </a:r>
            <a:b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городского округа город Нефтекамск.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71678"/>
            <a:ext cx="7854696" cy="27146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Методическое обеспечение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процесса ДОУ в условиях реализации комплексно – тематического планирования».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143512"/>
            <a:ext cx="6357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Автор проекта: музыкальный руководитель 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Бурмистрова Надежда Николаевна.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929330"/>
            <a:ext cx="5214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2013г.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7968" cy="5715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Связь с другими образовательными областями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9406" cy="5643602"/>
          </a:xfrm>
        </p:spPr>
        <p:txBody>
          <a:bodyPr>
            <a:normAutofit/>
          </a:bodyPr>
          <a:lstStyle/>
          <a:p>
            <a:pPr lvl="8"/>
            <a:endParaRPr lang="ru-RU" dirty="0" smtClean="0"/>
          </a:p>
          <a:p>
            <a:pPr lvl="8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28596" y="1000108"/>
            <a:ext cx="2286016" cy="92869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Физическая культура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357158" y="2071678"/>
            <a:ext cx="2357454" cy="9286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Здоровье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0364" y="1000108"/>
            <a:ext cx="5643602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развитие физических качеств в музыкально-ритмической деятельности, использование музыкальных произведений в качестве музыкального сопровождения различных видов детской деятельности и двигательной активности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2071678"/>
            <a:ext cx="5643602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сохранение и укрепление физического и психического здоровья детей, формирование представлений о здоровом образе жизни, релаксация.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7158" y="3143248"/>
            <a:ext cx="2286016" cy="92869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Коммуникация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7158" y="4286256"/>
            <a:ext cx="2286016" cy="10001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Познание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00364" y="3214686"/>
            <a:ext cx="564360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свободного общения со взрослыми и детьми в области музыки; развитие всех компонентов устной речи в театрализованной деятельности; практическое овладение воспитанниками нормами речи.</a:t>
            </a:r>
            <a:r>
              <a:rPr lang="ru-RU" sz="1400" i="1" dirty="0" smtClean="0"/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00364" y="4357694"/>
            <a:ext cx="5643602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расширение кругозора детей в области о музыки; сенсорное развитие, формирование целостной картины мира в сфере музыкального искусства, творчества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596" y="5429264"/>
            <a:ext cx="2214578" cy="10001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</a:rPr>
              <a:t>Социализация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00364" y="5500702"/>
            <a:ext cx="5643602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представлений о музыкальной культуре и музыкальном искусстве;</a:t>
            </a:r>
            <a:r>
              <a:rPr lang="ru-RU" sz="1400" i="1" dirty="0" smtClean="0"/>
              <a:t> </a:t>
            </a:r>
            <a:r>
              <a:rPr lang="ru-RU" sz="1400" dirty="0" smtClean="0"/>
              <a:t>развитие игровой деятельности; формирование </a:t>
            </a:r>
            <a:r>
              <a:rPr lang="ru-RU" sz="1400" dirty="0" err="1" smtClean="0"/>
              <a:t>гендерной</a:t>
            </a:r>
            <a:r>
              <a:rPr lang="ru-RU" sz="1400" dirty="0" smtClean="0"/>
              <a:t>, семейной, гражданской принадлежности, патриотических чувств, чувства принадлежности к мировому сообществу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29642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35785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14348" y="1571612"/>
            <a:ext cx="2071702" cy="92869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Труд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4348" y="2928934"/>
            <a:ext cx="2143140" cy="8572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Художественное творчество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4348" y="4357694"/>
            <a:ext cx="2143140" cy="92869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Чтение художественной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4348" y="5572140"/>
            <a:ext cx="214314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Безопасность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1500174"/>
            <a:ext cx="5286412" cy="92869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трудовых умений  и навыков, воспитание трудолюбия, воспитание  ценностного отношения к собственному труду, труду  других людей и его результатам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2714620"/>
            <a:ext cx="5286412" cy="15716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развитие детского творчества, приобщение к различным видам искусства, использование художественных произведений для обогащения содержания области «Музыка», закрепления результатов восприятия музыки. Формирование интереса к эстетической стороне окружающей действительности; развитие детского творчества.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4429132"/>
            <a:ext cx="521497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использование музыкальных произведений с целью усиления эмоционального восприятия художественных произведений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5500702"/>
            <a:ext cx="521497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формирование основ безопасности собственной жизнедеятельности в различных видах музыкальной деятельности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в образовательных областях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401080" cy="47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5000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в образовательных областях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82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2813783"/>
              </p:ext>
            </p:extLst>
          </p:nvPr>
        </p:nvGraphicFramePr>
        <p:xfrm>
          <a:off x="457200" y="1000108"/>
          <a:ext cx="8229600" cy="532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29600" cy="518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Карта организации учебной деятельности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714348" y="1428736"/>
            <a:ext cx="4357718" cy="192882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00"/>
                </a:solidFill>
              </a:rPr>
              <a:t>Образовательная область:</a:t>
            </a:r>
          </a:p>
          <a:p>
            <a:r>
              <a:rPr lang="kk-KZ" dirty="0" smtClean="0">
                <a:solidFill>
                  <a:srgbClr val="000000"/>
                </a:solidFill>
              </a:rPr>
              <a:t>Раздел: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kk-KZ" dirty="0" smtClean="0">
                <a:solidFill>
                  <a:srgbClr val="000000"/>
                </a:solidFill>
              </a:rPr>
              <a:t>Тема: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kk-KZ" dirty="0" smtClean="0">
                <a:solidFill>
                  <a:srgbClr val="000000"/>
                </a:solidFill>
              </a:rPr>
              <a:t>Цель: 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571736" y="3000372"/>
            <a:ext cx="4500594" cy="2000264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Триединая задача (воспитание, обучение, развитие):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Методы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Оборудование и инвентарь.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572000" y="4572008"/>
            <a:ext cx="4071966" cy="210484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Прогнозируемые результаты: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Знать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Иметь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Уметь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817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занятия -путешествия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43306" y="2857496"/>
            <a:ext cx="1643074" cy="15001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тема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00430" y="1142984"/>
            <a:ext cx="1928826" cy="17145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 1. Проблема. Интрига</a:t>
            </a:r>
            <a:endParaRPr lang="ru-RU" sz="1600" b="1" dirty="0"/>
          </a:p>
        </p:txBody>
      </p:sp>
      <p:sp>
        <p:nvSpPr>
          <p:cNvPr id="7" name="Овал 6"/>
          <p:cNvSpPr/>
          <p:nvPr/>
        </p:nvSpPr>
        <p:spPr>
          <a:xfrm>
            <a:off x="5072066" y="3571876"/>
            <a:ext cx="2214578" cy="1357322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3.Содержание, методы, приемы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72066" y="2214554"/>
            <a:ext cx="2143140" cy="1357322"/>
          </a:xfrm>
          <a:prstGeom prst="ellipse">
            <a:avLst/>
          </a:prstGeom>
          <a:solidFill>
            <a:srgbClr val="00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2.Способ </a:t>
            </a:r>
            <a:r>
              <a:rPr lang="ru-RU" sz="1600" b="1" dirty="0">
                <a:solidFill>
                  <a:schemeClr val="tx1"/>
                </a:solidFill>
              </a:rPr>
              <a:t>передвижения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1643042" y="2214554"/>
            <a:ext cx="2214578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6.возвращение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14480" y="3571876"/>
            <a:ext cx="2143140" cy="1428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5.Творческое </a:t>
            </a:r>
            <a:r>
              <a:rPr lang="ru-RU" sz="1600" dirty="0">
                <a:solidFill>
                  <a:srgbClr val="000000"/>
                </a:solidFill>
              </a:rPr>
              <a:t>задание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3500430" y="4357694"/>
            <a:ext cx="2000264" cy="1643074"/>
          </a:xfrm>
          <a:prstGeom prst="ellipse">
            <a:avLst/>
          </a:prstGeom>
          <a:solidFill>
            <a:srgbClr val="3399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4.Оздоровительные упражнения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3" name="Содержимое 12" descr="http://www.souzpechatkomsa.ru/img/news/0/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13573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46.radikal.ru/i114/0807/a3/83f96f7f97d0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571744"/>
            <a:ext cx="1214446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7-tub-ru.yandex.net/i?id=294746303-35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5286388"/>
            <a:ext cx="1404933" cy="107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4-tub-ru.yandex.net/i?id=529742333-17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286388"/>
            <a:ext cx="1357312" cy="107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im1-tub-ru.yandex.net/i?id=312844762-6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5286388"/>
            <a:ext cx="1285884" cy="1071570"/>
          </a:xfrm>
          <a:prstGeom prst="rect">
            <a:avLst/>
          </a:prstGeom>
          <a:noFill/>
        </p:spPr>
      </p:pic>
      <p:pic>
        <p:nvPicPr>
          <p:cNvPr id="5124" name="Picture 4" descr="http://im0-tub-ru.yandex.net/i?id=125450954-18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5286388"/>
            <a:ext cx="1428750" cy="1143008"/>
          </a:xfrm>
          <a:prstGeom prst="rect">
            <a:avLst/>
          </a:prstGeom>
          <a:noFill/>
        </p:spPr>
      </p:pic>
      <p:pic>
        <p:nvPicPr>
          <p:cNvPr id="5126" name="Picture 6" descr="http://im0-tub-ru.yandex.net/i?id=472485957-44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1357298"/>
            <a:ext cx="1143008" cy="1000132"/>
          </a:xfrm>
          <a:prstGeom prst="rect">
            <a:avLst/>
          </a:prstGeom>
          <a:noFill/>
        </p:spPr>
      </p:pic>
      <p:pic>
        <p:nvPicPr>
          <p:cNvPr id="5128" name="Picture 8" descr="http://im2-tub-ru.yandex.net/i?id=391364168-66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071942"/>
            <a:ext cx="1285884" cy="1071560"/>
          </a:xfrm>
          <a:prstGeom prst="rect">
            <a:avLst/>
          </a:prstGeom>
          <a:noFill/>
        </p:spPr>
      </p:pic>
      <p:pic>
        <p:nvPicPr>
          <p:cNvPr id="5132" name="Picture 12" descr="http://im6-tub-ru.yandex.net/i?id=220631693-47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2786058"/>
            <a:ext cx="1357322" cy="1143008"/>
          </a:xfrm>
          <a:prstGeom prst="rect">
            <a:avLst/>
          </a:prstGeom>
          <a:noFill/>
        </p:spPr>
      </p:pic>
      <p:pic>
        <p:nvPicPr>
          <p:cNvPr id="23" name="Рисунок 22" descr="http://www.balachna-ds42.edusite.ru/images/p122_00rr0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4000504"/>
            <a:ext cx="124300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4043362" cy="307183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готовы </a:t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сотрудничеству с вами!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0.liveinternet.ru/images/attach/c/2/68/976/68976144_solnuyshk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71480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500438"/>
            <a:ext cx="4900618" cy="30003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 Музыка»</a:t>
            </a:r>
            <a:endParaRPr lang="ru-RU" sz="3600" dirty="0"/>
          </a:p>
        </p:txBody>
      </p:sp>
      <p:pic>
        <p:nvPicPr>
          <p:cNvPr id="4" name="Содержимое 3" descr="http://mukinauki.ru/tw_files2/urls_1/26/d-25528/25528_html_77ae9fae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8577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5000636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Задачи:</a:t>
            </a:r>
            <a:endParaRPr lang="ru-RU" u="sng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развитие  музыкально-художественной деятельности;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приобщение к музыкальному искусству;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развитие музыкальности детей;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развитие способности эмоционально воспринимать музыку,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786058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Цель: </a:t>
            </a:r>
            <a:r>
              <a:rPr lang="ru-RU" dirty="0" smtClean="0">
                <a:solidFill>
                  <a:srgbClr val="002060"/>
                </a:solidFill>
              </a:rPr>
              <a:t>развитие музыкальности детей, способности эмоционально воспринимать музыку.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704088"/>
            <a:ext cx="2543164" cy="19390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«СЛУШАНИЕ (Восприятие)»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25265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Задачи (общие): </a:t>
            </a:r>
            <a:endParaRPr lang="ru-RU" dirty="0" smtClean="0"/>
          </a:p>
          <a:p>
            <a:r>
              <a:rPr lang="ru-RU" dirty="0" smtClean="0"/>
              <a:t>-ознакомление с музыкальными произведениями, их запоминание, накопление музыкальных впечатлений;</a:t>
            </a:r>
          </a:p>
          <a:p>
            <a:r>
              <a:rPr lang="ru-RU" dirty="0" smtClean="0"/>
              <a:t>-развитие музыкальных способностей и навыков культурного слушания музыки;</a:t>
            </a:r>
          </a:p>
          <a:p>
            <a:r>
              <a:rPr lang="ru-RU" dirty="0" smtClean="0"/>
              <a:t>-развитие способности различать характер песен, инструментальных пьес, средств их выразительности; формирование музыкального вкуса.</a:t>
            </a:r>
          </a:p>
          <a:p>
            <a:endParaRPr lang="ru-RU" dirty="0"/>
          </a:p>
        </p:txBody>
      </p:sp>
      <p:pic>
        <p:nvPicPr>
          <p:cNvPr id="4" name="Рисунок 3" descr="http://www.ozedu.ru/files/u2305/8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4929222" cy="33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704088"/>
            <a:ext cx="2400288" cy="151046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Пение»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2428892"/>
          </a:xfrm>
        </p:spPr>
        <p:txBody>
          <a:bodyPr>
            <a:normAutofit fontScale="70000" lnSpcReduction="20000"/>
          </a:bodyPr>
          <a:lstStyle/>
          <a:p>
            <a:pPr lvl="2"/>
            <a:r>
              <a:rPr lang="ru-RU" b="1" dirty="0" smtClean="0"/>
              <a:t>Задачи :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формирование у детей певческих умений и навыков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обучение детей исполнению песен на занятиях и в быту, с помощью воспитателя и самостоятельно, с сопровождением и без сопровождения инструмента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музыкального слуха, т.е. различение интонационно точного и неточного пения, звуков по высоте, длительности, слушание себя при пении и исправление своих ошибок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певческого голоса, укрепление и расширение его диапазона</a:t>
            </a:r>
            <a:endParaRPr lang="ru-RU" dirty="0"/>
          </a:p>
        </p:txBody>
      </p:sp>
      <p:pic>
        <p:nvPicPr>
          <p:cNvPr id="4" name="Содержимое 3" descr="D:\Бурмистрова ПК\фото с бабочками\IMG_077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357166"/>
            <a:ext cx="5786478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2614602" cy="17145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 Музыкально-ритмические движения»</a:t>
            </a:r>
            <a:endParaRPr lang="ru-RU" sz="2800" dirty="0"/>
          </a:p>
        </p:txBody>
      </p:sp>
      <p:pic>
        <p:nvPicPr>
          <p:cNvPr id="4" name="Picture 3" descr="G:\Бурмистрова ПК\ФФФОТО ВСЕ\фото\100_1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7165"/>
            <a:ext cx="5429288" cy="37862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000505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Задачи (общие):</a:t>
            </a:r>
            <a:endParaRPr lang="ru-RU" dirty="0" smtClean="0"/>
          </a:p>
          <a:p>
            <a:r>
              <a:rPr lang="ru-RU" dirty="0" smtClean="0"/>
              <a:t>-развитие музыкального восприятия, музыкально-ритмического чувства и в связи с этим ритмичности движений</a:t>
            </a:r>
          </a:p>
          <a:p>
            <a:r>
              <a:rPr lang="ru-RU" dirty="0" smtClean="0"/>
              <a:t>-обучение детей согласованию движений с характером музыкального произведения, наиболее яркими средствами музыкальной выразительности, развитие пространственных и временных ориентировок</a:t>
            </a:r>
          </a:p>
          <a:p>
            <a:r>
              <a:rPr lang="ru-RU" dirty="0" smtClean="0"/>
              <a:t>-обучение детей музыкально-ритмическим умениям и навыкам через игры, пляски и упражнения</a:t>
            </a:r>
          </a:p>
          <a:p>
            <a:r>
              <a:rPr lang="ru-RU" dirty="0" smtClean="0"/>
              <a:t>-развитие художественно-творческих способностей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1071546"/>
            <a:ext cx="2757478" cy="18573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 Игра на детских музыкальных инструментах»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143380"/>
            <a:ext cx="8401080" cy="2500330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/>
              <a:t>Задачи (общие):</a:t>
            </a:r>
            <a:endParaRPr lang="ru-RU" sz="2900" dirty="0" smtClean="0"/>
          </a:p>
          <a:p>
            <a:r>
              <a:rPr lang="ru-RU" sz="2900" dirty="0" smtClean="0"/>
              <a:t>- совершенствование эстетического восприятия и чувства ребенка,</a:t>
            </a:r>
          </a:p>
          <a:p>
            <a:r>
              <a:rPr lang="ru-RU" sz="2900" dirty="0" smtClean="0"/>
              <a:t>- становление и развитие волевых качеств: выдержка, настойчивость, целеустремленность, усидчивость.</a:t>
            </a:r>
          </a:p>
          <a:p>
            <a:r>
              <a:rPr lang="ru-RU" sz="2900" dirty="0" smtClean="0"/>
              <a:t>- развитие сосредоточенности, памяти, фантазии, творческих способностей, музыкального вкуса.</a:t>
            </a:r>
          </a:p>
          <a:p>
            <a:r>
              <a:rPr lang="ru-RU" sz="2900" dirty="0" smtClean="0"/>
              <a:t>- знакомство с детскими музыкальными инструментами и обучение детей игре на них.</a:t>
            </a:r>
          </a:p>
          <a:p>
            <a:r>
              <a:rPr lang="ru-RU" sz="2900" dirty="0" smtClean="0"/>
              <a:t>- развитие координации музыкального мышления и двигательных функций организма.</a:t>
            </a:r>
          </a:p>
          <a:p>
            <a:endParaRPr lang="ru-RU" dirty="0"/>
          </a:p>
        </p:txBody>
      </p:sp>
      <p:pic>
        <p:nvPicPr>
          <p:cNvPr id="4" name="Рисунок 3" descr="D:\Надежда\ФОТО ВСЕ\фото детей на занятии\IMG_15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42928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2757478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" Творчество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песенное, музыкально-игровое, танцевальное. Импровизация на детских музыкальных  инструментах»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00504"/>
            <a:ext cx="8643998" cy="232409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Задачи (общие):</a:t>
            </a:r>
            <a:endParaRPr lang="ru-RU" dirty="0" smtClean="0"/>
          </a:p>
          <a:p>
            <a:r>
              <a:rPr lang="ru-RU" dirty="0" smtClean="0"/>
              <a:t> развивать способность творческого воображения при восприятии музыки</a:t>
            </a:r>
          </a:p>
          <a:p>
            <a:r>
              <a:rPr lang="ru-RU" dirty="0" smtClean="0"/>
              <a:t> способствовать активизации фантазии ребенка, стремлению к достижению самостоятельно поставленной задачи, к поискам форм для воплощения своего замысла</a:t>
            </a:r>
          </a:p>
          <a:p>
            <a:r>
              <a:rPr lang="ru-RU" dirty="0" smtClean="0"/>
              <a:t> развивать способность к песенному, музыкально-игровому, танцевальному творчеству, к импровизации на инструментах</a:t>
            </a: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G:\Бурмистрова ПК\ФФФОТО ВСЕ\разное\DSC04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521497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 по музыкальному воспитанию по которым работаем в ДОУ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Н. Е. </a:t>
            </a:r>
            <a:r>
              <a:rPr lang="ru-RU" dirty="0" err="1" smtClean="0"/>
              <a:t>Вераксы</a:t>
            </a:r>
            <a:r>
              <a:rPr lang="ru-RU" dirty="0" smtClean="0"/>
              <a:t>, Т. С. Комаровой, М. А. Васильевой. «От рождения до школы»;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Радынова</a:t>
            </a:r>
            <a:r>
              <a:rPr lang="ru-RU" dirty="0" smtClean="0"/>
              <a:t> О.П. « Музыкальное развитие детей »;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Тютюнникова</a:t>
            </a:r>
            <a:r>
              <a:rPr lang="ru-RU" dirty="0" smtClean="0"/>
              <a:t> Т.Э. «</a:t>
            </a:r>
            <a:r>
              <a:rPr lang="ru-RU" dirty="0" err="1" smtClean="0"/>
              <a:t>Бим,бам,бом</a:t>
            </a:r>
            <a:r>
              <a:rPr lang="ru-RU" dirty="0" smtClean="0"/>
              <a:t>!»; </a:t>
            </a:r>
          </a:p>
          <a:p>
            <a:r>
              <a:rPr lang="ru-RU" dirty="0" smtClean="0"/>
              <a:t> Буренина А.И « Ритмическая мозаика»; </a:t>
            </a:r>
          </a:p>
          <a:p>
            <a:r>
              <a:rPr lang="ru-RU" dirty="0" err="1" smtClean="0"/>
              <a:t>Мухаметзянова</a:t>
            </a:r>
            <a:r>
              <a:rPr lang="ru-RU" dirty="0" smtClean="0"/>
              <a:t> Р.К, </a:t>
            </a:r>
            <a:r>
              <a:rPr lang="ru-RU" dirty="0" err="1" smtClean="0"/>
              <a:t>Янкина</a:t>
            </a:r>
            <a:r>
              <a:rPr lang="ru-RU" dirty="0" smtClean="0"/>
              <a:t> Д.Р, </a:t>
            </a:r>
            <a:r>
              <a:rPr lang="ru-RU" dirty="0" err="1" smtClean="0"/>
              <a:t>Кубагушев</a:t>
            </a:r>
            <a:r>
              <a:rPr lang="ru-RU" dirty="0" smtClean="0"/>
              <a:t> А.М</a:t>
            </a:r>
          </a:p>
          <a:p>
            <a:pPr>
              <a:buNone/>
            </a:pPr>
            <a:r>
              <a:rPr lang="ru-RU" dirty="0" smtClean="0"/>
              <a:t> « Музыка в детском саду»</a:t>
            </a:r>
          </a:p>
          <a:p>
            <a:r>
              <a:rPr lang="ru-RU" dirty="0" smtClean="0"/>
              <a:t>Усова О. « Театр танца»;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000240"/>
            <a:ext cx="3929090" cy="2071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рмы деятельности, осуществляемые в  ходе режимных моментов.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1928802"/>
            <a:ext cx="4071966" cy="20717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Совместная деятельность педагога с детьми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4143380"/>
            <a:ext cx="4000528" cy="21431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Самостоятельная деятельность детей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4071942"/>
            <a:ext cx="4000528" cy="22145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семьей</a:t>
            </a:r>
            <a:endParaRPr lang="ru-RU" sz="2000" b="1" dirty="0"/>
          </a:p>
        </p:txBody>
      </p:sp>
      <p:sp>
        <p:nvSpPr>
          <p:cNvPr id="9" name="Овал 8"/>
          <p:cNvSpPr/>
          <p:nvPr/>
        </p:nvSpPr>
        <p:spPr>
          <a:xfrm>
            <a:off x="3571868" y="3143248"/>
            <a:ext cx="2000264" cy="17859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Формы работы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MCj04120420000[1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143512"/>
            <a:ext cx="13573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Екатерина Вячеславовна\рисунки\девочка с дудочко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429264"/>
            <a:ext cx="866775" cy="90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-fotki.yandex.ru/get/4518/56001699.36c/0_7ca19_fca260cf_X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928802"/>
            <a:ext cx="12287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1-tub-ru.yandex.net/i?id=241383629-16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928802"/>
            <a:ext cx="1028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1057</TotalTime>
  <Words>973</Words>
  <Application>Microsoft Office PowerPoint</Application>
  <PresentationFormat>Экран (4:3)</PresentationFormat>
  <Paragraphs>216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Муниципальное автономное дошкольное образовательное учреждение детский сад №36 « Гусельки»  городского округа город Нефтекамск.</vt:lpstr>
      <vt:lpstr>Образовательная область « Музыка»</vt:lpstr>
      <vt:lpstr>Раздел «СЛУШАНИЕ (Восприятие)» </vt:lpstr>
      <vt:lpstr>Раздел  « Пение»</vt:lpstr>
      <vt:lpstr>Раздел  « Музыкально-ритмические движения»</vt:lpstr>
      <vt:lpstr>Раздел  « Игра на детских музыкальных инструментах»</vt:lpstr>
      <vt:lpstr> Раздел   " Творчество  ( песенное, музыкально-игровое, танцевальное. Импровизация на детских музыкальных  инструментах»</vt:lpstr>
      <vt:lpstr>Программы  по музыкальному воспитанию по которым работаем в ДОУ</vt:lpstr>
      <vt:lpstr>Слайд 9</vt:lpstr>
      <vt:lpstr>Связь с другими образовательными областями</vt:lpstr>
      <vt:lpstr>Слайд 11</vt:lpstr>
      <vt:lpstr> Формы работы в образовательных областях</vt:lpstr>
      <vt:lpstr>Формы работы в образовательных областях</vt:lpstr>
      <vt:lpstr>Слайд 14</vt:lpstr>
      <vt:lpstr>Интеграция образовательных областей. </vt:lpstr>
      <vt:lpstr>Интеграция образовательных областей</vt:lpstr>
      <vt:lpstr>Карта организации учебной деятельности</vt:lpstr>
      <vt:lpstr> структура занятия -путешествия</vt:lpstr>
      <vt:lpstr>Мы готовы  к сотрудничеству с вами!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WORK</cp:lastModifiedBy>
  <cp:revision>107</cp:revision>
  <dcterms:modified xsi:type="dcterms:W3CDTF">2016-03-17T04:23:19Z</dcterms:modified>
</cp:coreProperties>
</file>