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A75FF-1A11-4E5A-B5E4-F627CCBFC30F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86CA-EDA3-46EC-8611-09740B4BB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86CA-EDA3-46EC-8611-09740B4BBFB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13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B7AE-AED0-4211-8A74-646E7444B1A4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44BA-12DA-4A46-806C-6E0C21871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444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B7AE-AED0-4211-8A74-646E7444B1A4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44BA-12DA-4A46-806C-6E0C21871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5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B7AE-AED0-4211-8A74-646E7444B1A4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44BA-12DA-4A46-806C-6E0C21871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0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B7AE-AED0-4211-8A74-646E7444B1A4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44BA-12DA-4A46-806C-6E0C21871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43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B7AE-AED0-4211-8A74-646E7444B1A4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44BA-12DA-4A46-806C-6E0C21871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25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B7AE-AED0-4211-8A74-646E7444B1A4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44BA-12DA-4A46-806C-6E0C21871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94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B7AE-AED0-4211-8A74-646E7444B1A4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44BA-12DA-4A46-806C-6E0C21871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17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B7AE-AED0-4211-8A74-646E7444B1A4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44BA-12DA-4A46-806C-6E0C21871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07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B7AE-AED0-4211-8A74-646E7444B1A4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44BA-12DA-4A46-806C-6E0C21871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B7AE-AED0-4211-8A74-646E7444B1A4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44BA-12DA-4A46-806C-6E0C21871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329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B7AE-AED0-4211-8A74-646E7444B1A4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44BA-12DA-4A46-806C-6E0C21871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82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4B7AE-AED0-4211-8A74-646E7444B1A4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344BA-12DA-4A46-806C-6E0C21871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24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Домашние животные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3886200"/>
            <a:ext cx="4032448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Кузнецова Е. А. воспитатель МАДОУ ЦРР №34 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«Золотой ключик»</a:t>
            </a: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Северодвинск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58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teacher\Рабочий стол\ДОМАШНИЕ ЖИВОТНЫЕ\1327931575_4520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42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28800"/>
            <a:ext cx="40386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КОШКА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9632" y="1124744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Вся мохнатенькая,</a:t>
            </a:r>
          </a:p>
          <a:p>
            <a:pPr marL="0" indent="0">
              <a:buNone/>
            </a:pPr>
            <a:r>
              <a:rPr lang="ru-RU" dirty="0" smtClean="0"/>
              <a:t>Сама усатенькая,</a:t>
            </a:r>
          </a:p>
          <a:p>
            <a:pPr marL="0" indent="0">
              <a:buNone/>
            </a:pPr>
            <a:r>
              <a:rPr lang="ru-RU" dirty="0" smtClean="0"/>
              <a:t>Днем спит</a:t>
            </a:r>
          </a:p>
          <a:p>
            <a:pPr marL="0" indent="0">
              <a:buNone/>
            </a:pPr>
            <a:r>
              <a:rPr lang="ru-RU" dirty="0" smtClean="0"/>
              <a:t>И сказки говорит,</a:t>
            </a:r>
          </a:p>
          <a:p>
            <a:pPr marL="0" indent="0">
              <a:buNone/>
            </a:pPr>
            <a:r>
              <a:rPr lang="ru-RU" dirty="0" smtClean="0"/>
              <a:t>А ночью бродит, </a:t>
            </a:r>
          </a:p>
          <a:p>
            <a:pPr marL="0" indent="0">
              <a:buNone/>
            </a:pPr>
            <a:r>
              <a:rPr lang="ru-RU" dirty="0" smtClean="0"/>
              <a:t>На охоту ходит. </a:t>
            </a:r>
          </a:p>
          <a:p>
            <a:pPr marL="0" indent="0" algn="ctr">
              <a:buNone/>
            </a:pPr>
            <a:r>
              <a:rPr lang="ru-RU" dirty="0" smtClean="0"/>
              <a:t>(Кошка)</a:t>
            </a:r>
            <a:endParaRPr lang="ru-RU" dirty="0"/>
          </a:p>
        </p:txBody>
      </p:sp>
      <p:pic>
        <p:nvPicPr>
          <p:cNvPr id="5" name="Мяуканье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56376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4">
                <p:cTn id="1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СОБАКА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5616" y="1052736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ЗАВОРЧАЛ ЖИВОЙ ЗАМОК, ЛЕГ У ДВЕРИ ПОПЕРЕК</a:t>
            </a:r>
            <a:endParaRPr lang="ru-RU" dirty="0"/>
          </a:p>
        </p:txBody>
      </p:sp>
      <p:pic>
        <p:nvPicPr>
          <p:cNvPr id="2050" name="Picture 2" descr="C:\Documents and Settings\teacher\Рабочий стол\ДОМАШНИЕ ЖИВОТНЫЕ\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16832"/>
            <a:ext cx="4214645" cy="316835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47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9632" y="908720"/>
            <a:ext cx="4038600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Ест траву, жуёт, молчит…</a:t>
            </a:r>
          </a:p>
          <a:p>
            <a:pPr marL="0" indent="0">
              <a:buNone/>
            </a:pPr>
            <a:r>
              <a:rPr lang="ru-RU" dirty="0" smtClean="0"/>
              <a:t>А потом полдня мычит:</a:t>
            </a:r>
          </a:p>
          <a:p>
            <a:pPr marL="0" indent="0">
              <a:buNone/>
            </a:pPr>
            <a:r>
              <a:rPr lang="ru-RU" dirty="0" smtClean="0"/>
              <a:t>- Мне погладите бока –</a:t>
            </a:r>
          </a:p>
          <a:p>
            <a:pPr marL="0" indent="0">
              <a:buNone/>
            </a:pPr>
            <a:r>
              <a:rPr lang="ru-RU" dirty="0" smtClean="0"/>
              <a:t>Дам парного молока!</a:t>
            </a:r>
            <a:endParaRPr lang="ru-RU" dirty="0"/>
          </a:p>
        </p:txBody>
      </p:sp>
      <p:pic>
        <p:nvPicPr>
          <p:cNvPr id="3074" name="Picture 2" descr="C:\Documents and Settings\teacher\Рабочий стол\ДОМАШНИЕ ЖИВОТНЫЕ\i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91820"/>
            <a:ext cx="4719706" cy="3305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18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лишнее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07229"/>
            <a:ext cx="2128439" cy="1600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07229"/>
            <a:ext cx="1719031" cy="1721088"/>
          </a:xfrm>
          <a:prstGeom prst="rect">
            <a:avLst/>
          </a:prstGeom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224" y="3933056"/>
            <a:ext cx="2133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39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97982" y="1954286"/>
            <a:ext cx="3160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молодец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лишнее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2150368" cy="215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07566"/>
            <a:ext cx="3600400" cy="24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3772842"/>
            <a:ext cx="29241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8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73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80</Words>
  <Application>Microsoft Office PowerPoint</Application>
  <PresentationFormat>Экран (4:3)</PresentationFormat>
  <Paragraphs>28</Paragraphs>
  <Slides>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Домашние животные </vt:lpstr>
      <vt:lpstr>КОШКА</vt:lpstr>
      <vt:lpstr>СОБАКА</vt:lpstr>
      <vt:lpstr>КОРОВА</vt:lpstr>
      <vt:lpstr>Найди лишнее</vt:lpstr>
      <vt:lpstr>Найди лишнее</vt:lpstr>
      <vt:lpstr>Презентация PowerPoint</vt:lpstr>
    </vt:vector>
  </TitlesOfParts>
  <Company>AO IOO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teacher</cp:lastModifiedBy>
  <cp:revision>11</cp:revision>
  <dcterms:created xsi:type="dcterms:W3CDTF">2016-10-31T09:14:42Z</dcterms:created>
  <dcterms:modified xsi:type="dcterms:W3CDTF">2016-10-31T11:58:58Z</dcterms:modified>
</cp:coreProperties>
</file>