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5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1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5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9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17000">
              <a:srgbClr val="0819FB"/>
            </a:gs>
            <a:gs pos="37000">
              <a:srgbClr val="1A8D48"/>
            </a:gs>
            <a:gs pos="52000">
              <a:srgbClr val="FFFF00"/>
            </a:gs>
            <a:gs pos="73000">
              <a:srgbClr val="EE3F17"/>
            </a:gs>
            <a:gs pos="93000">
              <a:schemeClr val="accent2">
                <a:lumMod val="40000"/>
                <a:lumOff val="60000"/>
              </a:schemeClr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FDA4-7352-423F-B338-42F42C2FC437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256A-8019-4E12-952F-904DAE63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</a:t>
            </a:r>
            <a:r>
              <a:rPr lang="en-US" dirty="0" smtClean="0">
                <a:latin typeface="Georgia" pitchFamily="18" charset="0"/>
              </a:rPr>
              <a:t>English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01008"/>
            <a:ext cx="3960440" cy="21377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Железнова Марина Сергеевна, учитель английского языка МБОУ «СОШ №25»г.Северодвинск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6" b="31283"/>
          <a:stretch/>
        </p:blipFill>
        <p:spPr bwMode="auto">
          <a:xfrm>
            <a:off x="5098645" y="1565532"/>
            <a:ext cx="1799520" cy="31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" t="67206"/>
          <a:stretch/>
        </p:blipFill>
        <p:spPr bwMode="auto">
          <a:xfrm>
            <a:off x="2306765" y="4674550"/>
            <a:ext cx="4591400" cy="14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285" r="39113" b="32509"/>
          <a:stretch/>
        </p:blipFill>
        <p:spPr bwMode="auto">
          <a:xfrm>
            <a:off x="2350136" y="1633899"/>
            <a:ext cx="2757843" cy="304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8" y="2708920"/>
            <a:ext cx="1716027" cy="1362459"/>
          </a:xfrm>
        </p:spPr>
      </p:pic>
      <p:pic>
        <p:nvPicPr>
          <p:cNvPr id="3074" name="Picture 2" descr="C:\Users\teacher\Desktop\Анимация - практика\Слайд 3\букв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72" y="1742324"/>
            <a:ext cx="17922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079256"/>
            <a:ext cx="112619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429968"/>
            <a:ext cx="75340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4377831"/>
            <a:ext cx="1314459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-0.05275 L -0.04757 -0.01273 C -0.0335 -0.00371 -0.0125 0.00115 0.00938 0.00115 C 0.03438 0.00115 0.05434 -0.00371 0.06841 -0.01273 L 0.13542 -0.0527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0.1728 C 0.02934 -0.1728 0.08541 -0.11682 0.08541 -0.04788 C 0.08541 0.02128 0.02934 0.07726 -0.03959 0.07726 C -0.10851 0.07726 -0.16459 0.02128 -0.16459 -0.04788 C -0.16459 -0.11682 -0.10851 -0.1728 -0.03959 -0.17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1524000" cy="1143000"/>
          </a:xfrm>
        </p:spPr>
      </p:pic>
    </p:spTree>
    <p:extLst>
      <p:ext uri="{BB962C8B-B14F-4D97-AF65-F5344CB8AC3E}">
        <p14:creationId xmlns:p14="http://schemas.microsoft.com/office/powerpoint/2010/main" val="3918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5006 L 0.61753 -0.439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9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53 -0.43998 L 0.75139 0.105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27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627784" y="2564904"/>
            <a:ext cx="864096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91880" y="2564904"/>
            <a:ext cx="792088" cy="1116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376006" y="2514091"/>
            <a:ext cx="864096" cy="1116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8064" y="2564904"/>
            <a:ext cx="864096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55876" y="2564904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2555777" y="4762847"/>
            <a:ext cx="72008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1961" y="3645025"/>
            <a:ext cx="108012" cy="56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05541" y="2589003"/>
            <a:ext cx="92038" cy="8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5940152" y="4725144"/>
            <a:ext cx="117724" cy="91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1609227" cy="1753644"/>
          </a:xfrm>
        </p:spPr>
      </p:pic>
    </p:spTree>
    <p:extLst>
      <p:ext uri="{BB962C8B-B14F-4D97-AF65-F5344CB8AC3E}">
        <p14:creationId xmlns:p14="http://schemas.microsoft.com/office/powerpoint/2010/main" val="3768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-0.00185 L 0.03803 -0.368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0.36896 L 0.11684 -0.18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-0.1802 L 0.22708 -0.368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 -0.36896 L 0.32152 -0.055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5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69816"/>
            <a:ext cx="2425761" cy="2193107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628800"/>
            <a:ext cx="1893993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72815"/>
            <a:ext cx="2376263" cy="21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949111"/>
            <a:ext cx="1872208" cy="162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293096"/>
            <a:ext cx="2432373" cy="1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2397" y="21870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378904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1870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2902" y="378904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4970" y="22048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378904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902" y="2284791"/>
            <a:ext cx="938213" cy="7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970" y="22048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773" y="3871893"/>
            <a:ext cx="938213" cy="7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501" y="3765227"/>
            <a:ext cx="671109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73" y="2303734"/>
            <a:ext cx="877024" cy="6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871892"/>
            <a:ext cx="748693" cy="7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English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English</dc:title>
  <dc:creator>teacher</dc:creator>
  <cp:lastModifiedBy>teacher</cp:lastModifiedBy>
  <cp:revision>20</cp:revision>
  <dcterms:created xsi:type="dcterms:W3CDTF">2016-02-25T09:09:43Z</dcterms:created>
  <dcterms:modified xsi:type="dcterms:W3CDTF">2016-02-25T11:53:51Z</dcterms:modified>
</cp:coreProperties>
</file>