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0" r:id="rId3"/>
    <p:sldId id="264" r:id="rId4"/>
    <p:sldId id="265" r:id="rId5"/>
    <p:sldId id="266" r:id="rId6"/>
    <p:sldId id="279" r:id="rId7"/>
    <p:sldId id="256" r:id="rId8"/>
    <p:sldId id="257" r:id="rId9"/>
    <p:sldId id="258" r:id="rId10"/>
    <p:sldId id="272" r:id="rId11"/>
    <p:sldId id="259" r:id="rId12"/>
    <p:sldId id="269" r:id="rId13"/>
    <p:sldId id="260" r:id="rId14"/>
    <p:sldId id="270" r:id="rId15"/>
    <p:sldId id="271" r:id="rId16"/>
    <p:sldId id="273" r:id="rId17"/>
    <p:sldId id="261" r:id="rId18"/>
    <p:sldId id="268" r:id="rId19"/>
    <p:sldId id="276" r:id="rId20"/>
    <p:sldId id="274" r:id="rId21"/>
    <p:sldId id="275" r:id="rId22"/>
    <p:sldId id="267" r:id="rId23"/>
    <p:sldId id="277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EBD8D-5A65-4231-B3BD-F58C0959D432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D3098C64-0A7F-4B49-83DC-CFB54818F7BD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Международные сферы дипломатия туризм наука рабочий язык ООН</a:t>
          </a:r>
          <a:endParaRPr lang="ru-RU" dirty="0"/>
        </a:p>
      </dgm:t>
    </dgm:pt>
    <dgm:pt modelId="{C75A53AB-3753-48EA-AEAB-F2752AA77CDD}" type="parTrans" cxnId="{32B5F08B-AF8B-4511-8961-DD13DF48A1C5}">
      <dgm:prSet/>
      <dgm:spPr/>
      <dgm:t>
        <a:bodyPr/>
        <a:lstStyle/>
        <a:p>
          <a:endParaRPr lang="ru-RU"/>
        </a:p>
      </dgm:t>
    </dgm:pt>
    <dgm:pt modelId="{FFEDDD7D-825B-4F2D-99E0-2E3437D00AD4}" type="sibTrans" cxnId="{32B5F08B-AF8B-4511-8961-DD13DF48A1C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2CDECC-4F63-4395-ACB5-04E786A223AD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Богатство выразительность великая художественная литература</a:t>
          </a:r>
          <a:endParaRPr lang="ru-RU" dirty="0"/>
        </a:p>
      </dgm:t>
    </dgm:pt>
    <dgm:pt modelId="{BA5F61F0-1246-428F-AC2A-FF3F892FEF2F}" type="parTrans" cxnId="{7DDEC8FA-677A-4D9B-937A-420A18EFCC45}">
      <dgm:prSet/>
      <dgm:spPr/>
      <dgm:t>
        <a:bodyPr/>
        <a:lstStyle/>
        <a:p>
          <a:endParaRPr lang="ru-RU"/>
        </a:p>
      </dgm:t>
    </dgm:pt>
    <dgm:pt modelId="{0FC1F954-04B8-4019-9141-F77CD3DF36AF}" type="sibTrans" cxnId="{7DDEC8FA-677A-4D9B-937A-420A18EFCC45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4E463C8-C2A0-4A31-B83C-F625CA649A96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Русский язык – мировой язык</a:t>
          </a:r>
          <a:endParaRPr lang="ru-RU" dirty="0"/>
        </a:p>
      </dgm:t>
    </dgm:pt>
    <dgm:pt modelId="{E70760EF-7E2F-4061-A845-5F93B3E260A4}" type="parTrans" cxnId="{0B07637B-9C93-4E7D-B528-0CB2FC59CE3E}">
      <dgm:prSet/>
      <dgm:spPr/>
      <dgm:t>
        <a:bodyPr/>
        <a:lstStyle/>
        <a:p>
          <a:endParaRPr lang="ru-RU"/>
        </a:p>
      </dgm:t>
    </dgm:pt>
    <dgm:pt modelId="{0019065D-5425-4D49-A8AB-5B15491610AE}" type="sibTrans" cxnId="{0B07637B-9C93-4E7D-B528-0CB2FC59CE3E}">
      <dgm:prSet/>
      <dgm:spPr/>
      <dgm:t>
        <a:bodyPr/>
        <a:lstStyle/>
        <a:p>
          <a:endParaRPr lang="ru-RU"/>
        </a:p>
      </dgm:t>
    </dgm:pt>
    <dgm:pt modelId="{C44BB415-029B-44F1-BC15-5D90CF2C3D3B}" type="pres">
      <dgm:prSet presAssocID="{422EBD8D-5A65-4231-B3BD-F58C0959D432}" presName="Name0" presStyleCnt="0">
        <dgm:presLayoutVars>
          <dgm:dir/>
          <dgm:resizeHandles val="exact"/>
        </dgm:presLayoutVars>
      </dgm:prSet>
      <dgm:spPr/>
    </dgm:pt>
    <dgm:pt modelId="{4C03E36F-973A-4CBC-A106-6D50B5CB0389}" type="pres">
      <dgm:prSet presAssocID="{422EBD8D-5A65-4231-B3BD-F58C0959D432}" presName="vNodes" presStyleCnt="0"/>
      <dgm:spPr/>
    </dgm:pt>
    <dgm:pt modelId="{51D96278-17A6-4460-A8D9-98AE14C20349}" type="pres">
      <dgm:prSet presAssocID="{D3098C64-0A7F-4B49-83DC-CFB54818F7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9171F-2B62-4196-AEBF-C628FABD78B7}" type="pres">
      <dgm:prSet presAssocID="{FFEDDD7D-825B-4F2D-99E0-2E3437D00AD4}" presName="spacerT" presStyleCnt="0"/>
      <dgm:spPr/>
    </dgm:pt>
    <dgm:pt modelId="{4B4C90C0-1B90-4D12-AEC8-8A8C69E93379}" type="pres">
      <dgm:prSet presAssocID="{FFEDDD7D-825B-4F2D-99E0-2E3437D00AD4}" presName="sibTrans" presStyleLbl="sibTrans2D1" presStyleIdx="0" presStyleCnt="2" custLinFactNeighborX="853" custLinFactNeighborY="997"/>
      <dgm:spPr/>
      <dgm:t>
        <a:bodyPr/>
        <a:lstStyle/>
        <a:p>
          <a:endParaRPr lang="ru-RU"/>
        </a:p>
      </dgm:t>
    </dgm:pt>
    <dgm:pt modelId="{7AB0D937-8822-49EA-8E77-B724E4A3FAB4}" type="pres">
      <dgm:prSet presAssocID="{FFEDDD7D-825B-4F2D-99E0-2E3437D00AD4}" presName="spacerB" presStyleCnt="0"/>
      <dgm:spPr/>
    </dgm:pt>
    <dgm:pt modelId="{8692B513-D09B-41F1-90A2-3F859E404920}" type="pres">
      <dgm:prSet presAssocID="{C12CDECC-4F63-4395-ACB5-04E786A223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4C14A-EC20-48E9-8A25-461676220581}" type="pres">
      <dgm:prSet presAssocID="{422EBD8D-5A65-4231-B3BD-F58C0959D432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21C2FA14-F6C4-4D47-8F00-888CA2EA41FF}" type="pres">
      <dgm:prSet presAssocID="{422EBD8D-5A65-4231-B3BD-F58C0959D43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D9A4637-5356-4169-AEBB-B6179A46BD1F}" type="pres">
      <dgm:prSet presAssocID="{422EBD8D-5A65-4231-B3BD-F58C0959D43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469D9F-FBF3-45C2-B646-3A2009D1B46F}" type="presOf" srcId="{0FC1F954-04B8-4019-9141-F77CD3DF36AF}" destId="{21C2FA14-F6C4-4D47-8F00-888CA2EA41FF}" srcOrd="1" destOrd="0" presId="urn:microsoft.com/office/officeart/2005/8/layout/equation2"/>
    <dgm:cxn modelId="{ECEBB636-98A1-4AE5-B514-2AD6827E5474}" type="presOf" srcId="{34E463C8-C2A0-4A31-B83C-F625CA649A96}" destId="{9D9A4637-5356-4169-AEBB-B6179A46BD1F}" srcOrd="0" destOrd="0" presId="urn:microsoft.com/office/officeart/2005/8/layout/equation2"/>
    <dgm:cxn modelId="{6C68BC66-1281-4E88-806B-4ACA52FCCD50}" type="presOf" srcId="{C12CDECC-4F63-4395-ACB5-04E786A223AD}" destId="{8692B513-D09B-41F1-90A2-3F859E404920}" srcOrd="0" destOrd="0" presId="urn:microsoft.com/office/officeart/2005/8/layout/equation2"/>
    <dgm:cxn modelId="{4B089866-4CBE-4E81-80B4-E12FD5EDCD03}" type="presOf" srcId="{0FC1F954-04B8-4019-9141-F77CD3DF36AF}" destId="{BEE4C14A-EC20-48E9-8A25-461676220581}" srcOrd="0" destOrd="0" presId="urn:microsoft.com/office/officeart/2005/8/layout/equation2"/>
    <dgm:cxn modelId="{2A7DDD67-44D1-43AF-A04D-1AD65B082FC5}" type="presOf" srcId="{D3098C64-0A7F-4B49-83DC-CFB54818F7BD}" destId="{51D96278-17A6-4460-A8D9-98AE14C20349}" srcOrd="0" destOrd="0" presId="urn:microsoft.com/office/officeart/2005/8/layout/equation2"/>
    <dgm:cxn modelId="{7DDEC8FA-677A-4D9B-937A-420A18EFCC45}" srcId="{422EBD8D-5A65-4231-B3BD-F58C0959D432}" destId="{C12CDECC-4F63-4395-ACB5-04E786A223AD}" srcOrd="1" destOrd="0" parTransId="{BA5F61F0-1246-428F-AC2A-FF3F892FEF2F}" sibTransId="{0FC1F954-04B8-4019-9141-F77CD3DF36AF}"/>
    <dgm:cxn modelId="{10388190-EC7B-441C-A076-67CED3921D5D}" type="presOf" srcId="{422EBD8D-5A65-4231-B3BD-F58C0959D432}" destId="{C44BB415-029B-44F1-BC15-5D90CF2C3D3B}" srcOrd="0" destOrd="0" presId="urn:microsoft.com/office/officeart/2005/8/layout/equation2"/>
    <dgm:cxn modelId="{32B5F08B-AF8B-4511-8961-DD13DF48A1C5}" srcId="{422EBD8D-5A65-4231-B3BD-F58C0959D432}" destId="{D3098C64-0A7F-4B49-83DC-CFB54818F7BD}" srcOrd="0" destOrd="0" parTransId="{C75A53AB-3753-48EA-AEAB-F2752AA77CDD}" sibTransId="{FFEDDD7D-825B-4F2D-99E0-2E3437D00AD4}"/>
    <dgm:cxn modelId="{0B07637B-9C93-4E7D-B528-0CB2FC59CE3E}" srcId="{422EBD8D-5A65-4231-B3BD-F58C0959D432}" destId="{34E463C8-C2A0-4A31-B83C-F625CA649A96}" srcOrd="2" destOrd="0" parTransId="{E70760EF-7E2F-4061-A845-5F93B3E260A4}" sibTransId="{0019065D-5425-4D49-A8AB-5B15491610AE}"/>
    <dgm:cxn modelId="{61F8F48F-44C8-4870-9F72-60F33E6072D2}" type="presOf" srcId="{FFEDDD7D-825B-4F2D-99E0-2E3437D00AD4}" destId="{4B4C90C0-1B90-4D12-AEC8-8A8C69E93379}" srcOrd="0" destOrd="0" presId="urn:microsoft.com/office/officeart/2005/8/layout/equation2"/>
    <dgm:cxn modelId="{7E58A882-5038-4FE6-931F-46D2BE054685}" type="presParOf" srcId="{C44BB415-029B-44F1-BC15-5D90CF2C3D3B}" destId="{4C03E36F-973A-4CBC-A106-6D50B5CB0389}" srcOrd="0" destOrd="0" presId="urn:microsoft.com/office/officeart/2005/8/layout/equation2"/>
    <dgm:cxn modelId="{963187A5-022E-4041-A58C-D31D6145A641}" type="presParOf" srcId="{4C03E36F-973A-4CBC-A106-6D50B5CB0389}" destId="{51D96278-17A6-4460-A8D9-98AE14C20349}" srcOrd="0" destOrd="0" presId="urn:microsoft.com/office/officeart/2005/8/layout/equation2"/>
    <dgm:cxn modelId="{08CD44BE-8418-47F7-AC2A-8F7562108977}" type="presParOf" srcId="{4C03E36F-973A-4CBC-A106-6D50B5CB0389}" destId="{4139171F-2B62-4196-AEBF-C628FABD78B7}" srcOrd="1" destOrd="0" presId="urn:microsoft.com/office/officeart/2005/8/layout/equation2"/>
    <dgm:cxn modelId="{D0A9B943-A938-4784-B151-F098FDDFB1E8}" type="presParOf" srcId="{4C03E36F-973A-4CBC-A106-6D50B5CB0389}" destId="{4B4C90C0-1B90-4D12-AEC8-8A8C69E93379}" srcOrd="2" destOrd="0" presId="urn:microsoft.com/office/officeart/2005/8/layout/equation2"/>
    <dgm:cxn modelId="{AFFA4008-33EB-4F8F-B231-D57FE31DD13B}" type="presParOf" srcId="{4C03E36F-973A-4CBC-A106-6D50B5CB0389}" destId="{7AB0D937-8822-49EA-8E77-B724E4A3FAB4}" srcOrd="3" destOrd="0" presId="urn:microsoft.com/office/officeart/2005/8/layout/equation2"/>
    <dgm:cxn modelId="{CCD083E1-8333-4FA2-89F7-EE70B1A45864}" type="presParOf" srcId="{4C03E36F-973A-4CBC-A106-6D50B5CB0389}" destId="{8692B513-D09B-41F1-90A2-3F859E404920}" srcOrd="4" destOrd="0" presId="urn:microsoft.com/office/officeart/2005/8/layout/equation2"/>
    <dgm:cxn modelId="{2B36F343-5F6F-4101-B8ED-ACD5293826ED}" type="presParOf" srcId="{C44BB415-029B-44F1-BC15-5D90CF2C3D3B}" destId="{BEE4C14A-EC20-48E9-8A25-461676220581}" srcOrd="1" destOrd="0" presId="urn:microsoft.com/office/officeart/2005/8/layout/equation2"/>
    <dgm:cxn modelId="{4121AD9C-A8D1-45AE-B924-1394B2198B36}" type="presParOf" srcId="{BEE4C14A-EC20-48E9-8A25-461676220581}" destId="{21C2FA14-F6C4-4D47-8F00-888CA2EA41FF}" srcOrd="0" destOrd="0" presId="urn:microsoft.com/office/officeart/2005/8/layout/equation2"/>
    <dgm:cxn modelId="{752405A2-D76A-4CBF-8E4F-74EEE35AE333}" type="presParOf" srcId="{C44BB415-029B-44F1-BC15-5D90CF2C3D3B}" destId="{9D9A4637-5356-4169-AEBB-B6179A46BD1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EFA8A-C22F-4271-A06A-9B47EEC7D4B8}" type="doc">
      <dgm:prSet loTypeId="urn:microsoft.com/office/officeart/2005/8/layout/cycle2" loCatId="cycle" qsTypeId="urn:microsoft.com/office/officeart/2005/8/quickstyle/3d3" qsCatId="3D" csTypeId="urn:microsoft.com/office/officeart/2005/8/colors/colorful5" csCatId="colorful" phldr="1"/>
      <dgm:spPr/>
    </dgm:pt>
    <dgm:pt modelId="{BF71B6BC-69F3-4824-9D74-13D87B61B0F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 лексике около 120 тыс.слов</a:t>
          </a:r>
          <a:endParaRPr lang="ru-RU" sz="1600" b="1" dirty="0">
            <a:solidFill>
              <a:schemeClr val="tx1"/>
            </a:solidFill>
          </a:endParaRPr>
        </a:p>
      </dgm:t>
    </dgm:pt>
    <dgm:pt modelId="{4E536168-E20F-4D6E-B848-F530E1497408}" type="parTrans" cxnId="{F4EA38F8-5456-4A53-9C98-2AE5E62BFC49}">
      <dgm:prSet/>
      <dgm:spPr/>
      <dgm:t>
        <a:bodyPr/>
        <a:lstStyle/>
        <a:p>
          <a:endParaRPr lang="ru-RU"/>
        </a:p>
      </dgm:t>
    </dgm:pt>
    <dgm:pt modelId="{6B3639E2-96B0-46C2-8445-17CB06BE10CB}" type="sibTrans" cxnId="{F4EA38F8-5456-4A53-9C98-2AE5E62BFC49}">
      <dgm:prSet/>
      <dgm:spPr/>
      <dgm:t>
        <a:bodyPr/>
        <a:lstStyle/>
        <a:p>
          <a:endParaRPr lang="ru-RU"/>
        </a:p>
      </dgm:t>
    </dgm:pt>
    <dgm:pt modelId="{F185297B-B8D4-4AE1-8FB8-632E625C876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endParaRPr lang="ru-RU" sz="1800" b="1" dirty="0">
            <a:solidFill>
              <a:schemeClr val="tx1"/>
            </a:solidFill>
          </a:endParaRPr>
        </a:p>
      </dgm:t>
    </dgm:pt>
    <dgm:pt modelId="{026248AC-D9B9-48E2-99AB-BD6AF58402D8}" type="parTrans" cxnId="{06509001-9365-405D-A3F6-E2494DC14BEE}">
      <dgm:prSet/>
      <dgm:spPr/>
      <dgm:t>
        <a:bodyPr/>
        <a:lstStyle/>
        <a:p>
          <a:endParaRPr lang="ru-RU"/>
        </a:p>
      </dgm:t>
    </dgm:pt>
    <dgm:pt modelId="{9D2E2205-CA1D-49F9-BB07-CBD06ECA72AB}" type="sibTrans" cxnId="{06509001-9365-405D-A3F6-E2494DC14BEE}">
      <dgm:prSet/>
      <dgm:spPr/>
      <dgm:t>
        <a:bodyPr/>
        <a:lstStyle/>
        <a:p>
          <a:endParaRPr lang="ru-RU"/>
        </a:p>
      </dgm:t>
    </dgm:pt>
    <dgm:pt modelId="{4FE3A38F-B890-4D85-8EC6-C4D896DEE466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endParaRPr lang="ru-RU" sz="1600" b="1" dirty="0">
            <a:solidFill>
              <a:schemeClr val="tx1"/>
            </a:solidFill>
          </a:endParaRPr>
        </a:p>
      </dgm:t>
    </dgm:pt>
    <dgm:pt modelId="{B17A860E-5684-4B55-88BE-0BDDF6FE2AC5}" type="parTrans" cxnId="{CE4AF6A6-1799-4C02-9E1B-C4F21C518178}">
      <dgm:prSet/>
      <dgm:spPr/>
      <dgm:t>
        <a:bodyPr/>
        <a:lstStyle/>
        <a:p>
          <a:endParaRPr lang="ru-RU"/>
        </a:p>
      </dgm:t>
    </dgm:pt>
    <dgm:pt modelId="{3446A189-E3F2-436B-AE59-5EF09B25E446}" type="sibTrans" cxnId="{CE4AF6A6-1799-4C02-9E1B-C4F21C518178}">
      <dgm:prSet/>
      <dgm:spPr/>
      <dgm:t>
        <a:bodyPr/>
        <a:lstStyle/>
        <a:p>
          <a:endParaRPr lang="ru-RU"/>
        </a:p>
      </dgm:t>
    </dgm:pt>
    <dgm:pt modelId="{11C8E279-6783-48F1-A284-2E14DB39748F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endParaRPr lang="ru-RU" sz="1800" b="1" dirty="0">
            <a:solidFill>
              <a:schemeClr val="tx1"/>
            </a:solidFill>
          </a:endParaRPr>
        </a:p>
      </dgm:t>
    </dgm:pt>
    <dgm:pt modelId="{27F49687-0940-4469-A198-7A1D137F1BDA}" type="parTrans" cxnId="{7D40C9B5-063D-4EA0-B75A-47F6AE39580C}">
      <dgm:prSet/>
      <dgm:spPr/>
      <dgm:t>
        <a:bodyPr/>
        <a:lstStyle/>
        <a:p>
          <a:endParaRPr lang="ru-RU"/>
        </a:p>
      </dgm:t>
    </dgm:pt>
    <dgm:pt modelId="{073CEB45-5278-4CE4-83A6-B6880DE33202}" type="sibTrans" cxnId="{7D40C9B5-063D-4EA0-B75A-47F6AE39580C}">
      <dgm:prSet/>
      <dgm:spPr/>
      <dgm:t>
        <a:bodyPr/>
        <a:lstStyle/>
        <a:p>
          <a:endParaRPr lang="ru-RU"/>
        </a:p>
      </dgm:t>
    </dgm:pt>
    <dgm:pt modelId="{FA37A757-3B53-4B3A-8C49-8E646ADFB26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endParaRPr lang="ru-RU" sz="1200" b="1" dirty="0">
            <a:solidFill>
              <a:schemeClr val="tx1"/>
            </a:solidFill>
          </a:endParaRPr>
        </a:p>
      </dgm:t>
    </dgm:pt>
    <dgm:pt modelId="{F8427D72-BB17-48D1-BE06-75EBE339D70E}" type="parTrans" cxnId="{930B5E14-AB73-446A-A120-46471FCF09D4}">
      <dgm:prSet/>
      <dgm:spPr/>
      <dgm:t>
        <a:bodyPr/>
        <a:lstStyle/>
        <a:p>
          <a:endParaRPr lang="ru-RU"/>
        </a:p>
      </dgm:t>
    </dgm:pt>
    <dgm:pt modelId="{15116A0A-2220-4974-91E4-02EC8CA84C39}" type="sibTrans" cxnId="{930B5E14-AB73-446A-A120-46471FCF09D4}">
      <dgm:prSet/>
      <dgm:spPr/>
      <dgm:t>
        <a:bodyPr/>
        <a:lstStyle/>
        <a:p>
          <a:endParaRPr lang="ru-RU"/>
        </a:p>
      </dgm:t>
    </dgm:pt>
    <dgm:pt modelId="{0813F4B6-9527-4B14-B11E-94AA5FAECDA2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endParaRPr lang="ru-RU" sz="1200" b="1" dirty="0">
            <a:solidFill>
              <a:schemeClr val="tx1"/>
            </a:solidFill>
          </a:endParaRPr>
        </a:p>
      </dgm:t>
    </dgm:pt>
    <dgm:pt modelId="{6D0DA14A-742C-4430-A002-A8A9854EB14B}" type="parTrans" cxnId="{59BF2CD6-4FDD-468A-8D0C-1192691E3D88}">
      <dgm:prSet/>
      <dgm:spPr/>
      <dgm:t>
        <a:bodyPr/>
        <a:lstStyle/>
        <a:p>
          <a:endParaRPr lang="ru-RU"/>
        </a:p>
      </dgm:t>
    </dgm:pt>
    <dgm:pt modelId="{07FF98BD-887D-4AC6-8E91-069BEC9283EB}" type="sibTrans" cxnId="{59BF2CD6-4FDD-468A-8D0C-1192691E3D88}">
      <dgm:prSet/>
      <dgm:spPr/>
      <dgm:t>
        <a:bodyPr/>
        <a:lstStyle/>
        <a:p>
          <a:endParaRPr lang="ru-RU"/>
        </a:p>
      </dgm:t>
    </dgm:pt>
    <dgm:pt modelId="{AB93BB21-4D33-442D-A53C-A5839954947E}" type="pres">
      <dgm:prSet presAssocID="{6F5EFA8A-C22F-4271-A06A-9B47EEC7D4B8}" presName="cycle" presStyleCnt="0">
        <dgm:presLayoutVars>
          <dgm:dir/>
          <dgm:resizeHandles val="exact"/>
        </dgm:presLayoutVars>
      </dgm:prSet>
      <dgm:spPr/>
    </dgm:pt>
    <dgm:pt modelId="{7FB8B9CD-2166-447E-AD72-5F5008DCA73F}" type="pres">
      <dgm:prSet presAssocID="{BF71B6BC-69F3-4824-9D74-13D87B61B0F1}" presName="node" presStyleLbl="node1" presStyleIdx="0" presStyleCnt="6" custRadScaleRad="96424" custRadScaleInc="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F2448-24CD-429C-AF2C-0A500750AAC0}" type="pres">
      <dgm:prSet presAssocID="{6B3639E2-96B0-46C2-8445-17CB06BE10CB}" presName="sibTrans" presStyleLbl="sibTrans2D1" presStyleIdx="0" presStyleCnt="6"/>
      <dgm:spPr/>
      <dgm:t>
        <a:bodyPr/>
        <a:lstStyle/>
        <a:p>
          <a:endParaRPr lang="ru-RU"/>
        </a:p>
      </dgm:t>
    </dgm:pt>
    <dgm:pt modelId="{541DC3A0-2C74-40E0-AD27-EE527EB43045}" type="pres">
      <dgm:prSet presAssocID="{6B3639E2-96B0-46C2-8445-17CB06BE10CB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8F765399-F3A3-45FC-B044-B5CFFEF2BFD2}" type="pres">
      <dgm:prSet presAssocID="{F185297B-B8D4-4AE1-8FB8-632E625C87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4A7C2-EC5D-43D3-9170-2F006A14588B}" type="pres">
      <dgm:prSet presAssocID="{9D2E2205-CA1D-49F9-BB07-CBD06ECA72AB}" presName="sibTrans" presStyleLbl="sibTrans2D1" presStyleIdx="1" presStyleCnt="6"/>
      <dgm:spPr/>
      <dgm:t>
        <a:bodyPr/>
        <a:lstStyle/>
        <a:p>
          <a:endParaRPr lang="ru-RU"/>
        </a:p>
      </dgm:t>
    </dgm:pt>
    <dgm:pt modelId="{60C32101-FF93-406B-BDDE-FF1958462DBE}" type="pres">
      <dgm:prSet presAssocID="{9D2E2205-CA1D-49F9-BB07-CBD06ECA72AB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4FE781A-3955-46F6-9EF9-B20B1FE78844}" type="pres">
      <dgm:prSet presAssocID="{4FE3A38F-B890-4D85-8EC6-C4D896DEE46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9CF6D-54B8-47A0-89E0-4EC280EA7086}" type="pres">
      <dgm:prSet presAssocID="{3446A189-E3F2-436B-AE59-5EF09B25E446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0646D19-0974-43ED-BFEF-A02D67465F38}" type="pres">
      <dgm:prSet presAssocID="{3446A189-E3F2-436B-AE59-5EF09B25E446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A6C1CEBF-2CAF-4DF5-96C1-2D325BB82E73}" type="pres">
      <dgm:prSet presAssocID="{11C8E279-6783-48F1-A284-2E14DB39748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E0558-C626-4F60-A495-1AB18F975A15}" type="pres">
      <dgm:prSet presAssocID="{073CEB45-5278-4CE4-83A6-B6880DE3320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2925E3CD-307A-41B2-97BE-094AF4BCF324}" type="pres">
      <dgm:prSet presAssocID="{073CEB45-5278-4CE4-83A6-B6880DE33202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7F4F299-F052-4136-8602-B4954F0CBEB8}" type="pres">
      <dgm:prSet presAssocID="{FA37A757-3B53-4B3A-8C49-8E646ADFB263}" presName="node" presStyleLbl="node1" presStyleIdx="4" presStyleCnt="6" custScaleX="118156" custScaleY="107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B94C8-D7AB-4711-8C92-1D2F7A5650C0}" type="pres">
      <dgm:prSet presAssocID="{15116A0A-2220-4974-91E4-02EC8CA84C39}" presName="sibTrans" presStyleLbl="sibTrans2D1" presStyleIdx="4" presStyleCnt="6"/>
      <dgm:spPr/>
      <dgm:t>
        <a:bodyPr/>
        <a:lstStyle/>
        <a:p>
          <a:endParaRPr lang="ru-RU"/>
        </a:p>
      </dgm:t>
    </dgm:pt>
    <dgm:pt modelId="{4E78B6F4-14DB-4CD6-B12D-137DBEA5B5DB}" type="pres">
      <dgm:prSet presAssocID="{15116A0A-2220-4974-91E4-02EC8CA84C39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4BE6D5E-AB27-4F76-862D-B57F78E203CF}" type="pres">
      <dgm:prSet presAssocID="{0813F4B6-9527-4B14-B11E-94AA5FAECD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D5399-4F3F-4E85-9325-F536C38FB845}" type="pres">
      <dgm:prSet presAssocID="{07FF98BD-887D-4AC6-8E91-069BEC9283EB}" presName="sibTrans" presStyleLbl="sibTrans2D1" presStyleIdx="5" presStyleCnt="6"/>
      <dgm:spPr/>
      <dgm:t>
        <a:bodyPr/>
        <a:lstStyle/>
        <a:p>
          <a:endParaRPr lang="ru-RU"/>
        </a:p>
      </dgm:t>
    </dgm:pt>
    <dgm:pt modelId="{82C4FD94-1A55-410B-98D3-34F5999D5CD0}" type="pres">
      <dgm:prSet presAssocID="{07FF98BD-887D-4AC6-8E91-069BEC9283EB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12427DE2-D0B2-4FDF-8613-8042A313C7BA}" type="presOf" srcId="{6F5EFA8A-C22F-4271-A06A-9B47EEC7D4B8}" destId="{AB93BB21-4D33-442D-A53C-A5839954947E}" srcOrd="0" destOrd="0" presId="urn:microsoft.com/office/officeart/2005/8/layout/cycle2"/>
    <dgm:cxn modelId="{10A5F781-B1FA-4E19-A962-59C137488D8F}" type="presOf" srcId="{BF71B6BC-69F3-4824-9D74-13D87B61B0F1}" destId="{7FB8B9CD-2166-447E-AD72-5F5008DCA73F}" srcOrd="0" destOrd="0" presId="urn:microsoft.com/office/officeart/2005/8/layout/cycle2"/>
    <dgm:cxn modelId="{23EEB9C6-8CA8-47AD-A300-36675040B165}" type="presOf" srcId="{6B3639E2-96B0-46C2-8445-17CB06BE10CB}" destId="{541DC3A0-2C74-40E0-AD27-EE527EB43045}" srcOrd="1" destOrd="0" presId="urn:microsoft.com/office/officeart/2005/8/layout/cycle2"/>
    <dgm:cxn modelId="{459AE386-5538-478C-8515-AB72F8D017C4}" type="presOf" srcId="{9D2E2205-CA1D-49F9-BB07-CBD06ECA72AB}" destId="{5C84A7C2-EC5D-43D3-9170-2F006A14588B}" srcOrd="0" destOrd="0" presId="urn:microsoft.com/office/officeart/2005/8/layout/cycle2"/>
    <dgm:cxn modelId="{DE5B0BA1-EF05-4C42-AD54-48B76E3C4B6A}" type="presOf" srcId="{073CEB45-5278-4CE4-83A6-B6880DE33202}" destId="{2925E3CD-307A-41B2-97BE-094AF4BCF324}" srcOrd="1" destOrd="0" presId="urn:microsoft.com/office/officeart/2005/8/layout/cycle2"/>
    <dgm:cxn modelId="{2B105826-1136-4507-8B97-7BC0D6638260}" type="presOf" srcId="{F185297B-B8D4-4AE1-8FB8-632E625C8769}" destId="{8F765399-F3A3-45FC-B044-B5CFFEF2BFD2}" srcOrd="0" destOrd="0" presId="urn:microsoft.com/office/officeart/2005/8/layout/cycle2"/>
    <dgm:cxn modelId="{FAEABDC7-B062-4F6A-AB04-E87903571508}" type="presOf" srcId="{3446A189-E3F2-436B-AE59-5EF09B25E446}" destId="{6789CF6D-54B8-47A0-89E0-4EC280EA7086}" srcOrd="0" destOrd="0" presId="urn:microsoft.com/office/officeart/2005/8/layout/cycle2"/>
    <dgm:cxn modelId="{618E6A34-2D83-41D7-BFC2-FF7010EF26BD}" type="presOf" srcId="{073CEB45-5278-4CE4-83A6-B6880DE33202}" destId="{002E0558-C626-4F60-A495-1AB18F975A15}" srcOrd="0" destOrd="0" presId="urn:microsoft.com/office/officeart/2005/8/layout/cycle2"/>
    <dgm:cxn modelId="{7D40C9B5-063D-4EA0-B75A-47F6AE39580C}" srcId="{6F5EFA8A-C22F-4271-A06A-9B47EEC7D4B8}" destId="{11C8E279-6783-48F1-A284-2E14DB39748F}" srcOrd="3" destOrd="0" parTransId="{27F49687-0940-4469-A198-7A1D137F1BDA}" sibTransId="{073CEB45-5278-4CE4-83A6-B6880DE33202}"/>
    <dgm:cxn modelId="{6C52E2D1-042A-4FFF-AA0A-06B4E428D445}" type="presOf" srcId="{3446A189-E3F2-436B-AE59-5EF09B25E446}" destId="{50646D19-0974-43ED-BFEF-A02D67465F38}" srcOrd="1" destOrd="0" presId="urn:microsoft.com/office/officeart/2005/8/layout/cycle2"/>
    <dgm:cxn modelId="{8A1C3FF0-2236-451E-9ABF-B55ED6748A5A}" type="presOf" srcId="{15116A0A-2220-4974-91E4-02EC8CA84C39}" destId="{699B94C8-D7AB-4711-8C92-1D2F7A5650C0}" srcOrd="0" destOrd="0" presId="urn:microsoft.com/office/officeart/2005/8/layout/cycle2"/>
    <dgm:cxn modelId="{CF7D0E89-FB6E-4865-A05D-8B917B286C70}" type="presOf" srcId="{15116A0A-2220-4974-91E4-02EC8CA84C39}" destId="{4E78B6F4-14DB-4CD6-B12D-137DBEA5B5DB}" srcOrd="1" destOrd="0" presId="urn:microsoft.com/office/officeart/2005/8/layout/cycle2"/>
    <dgm:cxn modelId="{ED625B47-E3FD-4241-A680-181A516E3D0B}" type="presOf" srcId="{9D2E2205-CA1D-49F9-BB07-CBD06ECA72AB}" destId="{60C32101-FF93-406B-BDDE-FF1958462DBE}" srcOrd="1" destOrd="0" presId="urn:microsoft.com/office/officeart/2005/8/layout/cycle2"/>
    <dgm:cxn modelId="{03FE0C22-EEE6-4C57-A5A8-41E16432D027}" type="presOf" srcId="{FA37A757-3B53-4B3A-8C49-8E646ADFB263}" destId="{87F4F299-F052-4136-8602-B4954F0CBEB8}" srcOrd="0" destOrd="0" presId="urn:microsoft.com/office/officeart/2005/8/layout/cycle2"/>
    <dgm:cxn modelId="{7E8AE8FB-21A5-434F-889B-B7BD42F761FD}" type="presOf" srcId="{4FE3A38F-B890-4D85-8EC6-C4D896DEE466}" destId="{54FE781A-3955-46F6-9EF9-B20B1FE78844}" srcOrd="0" destOrd="0" presId="urn:microsoft.com/office/officeart/2005/8/layout/cycle2"/>
    <dgm:cxn modelId="{A732782E-87EB-4FA1-A0C9-9ACA5914DC0D}" type="presOf" srcId="{07FF98BD-887D-4AC6-8E91-069BEC9283EB}" destId="{82C4FD94-1A55-410B-98D3-34F5999D5CD0}" srcOrd="1" destOrd="0" presId="urn:microsoft.com/office/officeart/2005/8/layout/cycle2"/>
    <dgm:cxn modelId="{553756FF-4A6A-4A79-92FC-32706B7B4838}" type="presOf" srcId="{0813F4B6-9527-4B14-B11E-94AA5FAECDA2}" destId="{B4BE6D5E-AB27-4F76-862D-B57F78E203CF}" srcOrd="0" destOrd="0" presId="urn:microsoft.com/office/officeart/2005/8/layout/cycle2"/>
    <dgm:cxn modelId="{59BF2CD6-4FDD-468A-8D0C-1192691E3D88}" srcId="{6F5EFA8A-C22F-4271-A06A-9B47EEC7D4B8}" destId="{0813F4B6-9527-4B14-B11E-94AA5FAECDA2}" srcOrd="5" destOrd="0" parTransId="{6D0DA14A-742C-4430-A002-A8A9854EB14B}" sibTransId="{07FF98BD-887D-4AC6-8E91-069BEC9283EB}"/>
    <dgm:cxn modelId="{930B5E14-AB73-446A-A120-46471FCF09D4}" srcId="{6F5EFA8A-C22F-4271-A06A-9B47EEC7D4B8}" destId="{FA37A757-3B53-4B3A-8C49-8E646ADFB263}" srcOrd="4" destOrd="0" parTransId="{F8427D72-BB17-48D1-BE06-75EBE339D70E}" sibTransId="{15116A0A-2220-4974-91E4-02EC8CA84C39}"/>
    <dgm:cxn modelId="{06509001-9365-405D-A3F6-E2494DC14BEE}" srcId="{6F5EFA8A-C22F-4271-A06A-9B47EEC7D4B8}" destId="{F185297B-B8D4-4AE1-8FB8-632E625C8769}" srcOrd="1" destOrd="0" parTransId="{026248AC-D9B9-48E2-99AB-BD6AF58402D8}" sibTransId="{9D2E2205-CA1D-49F9-BB07-CBD06ECA72AB}"/>
    <dgm:cxn modelId="{F4EA38F8-5456-4A53-9C98-2AE5E62BFC49}" srcId="{6F5EFA8A-C22F-4271-A06A-9B47EEC7D4B8}" destId="{BF71B6BC-69F3-4824-9D74-13D87B61B0F1}" srcOrd="0" destOrd="0" parTransId="{4E536168-E20F-4D6E-B848-F530E1497408}" sibTransId="{6B3639E2-96B0-46C2-8445-17CB06BE10CB}"/>
    <dgm:cxn modelId="{DB44878C-C35E-4E80-9CE2-55DA4568F574}" type="presOf" srcId="{07FF98BD-887D-4AC6-8E91-069BEC9283EB}" destId="{F85D5399-4F3F-4E85-9325-F536C38FB845}" srcOrd="0" destOrd="0" presId="urn:microsoft.com/office/officeart/2005/8/layout/cycle2"/>
    <dgm:cxn modelId="{3E41A242-D7AD-4710-9C6C-5BC7EE93216F}" type="presOf" srcId="{6B3639E2-96B0-46C2-8445-17CB06BE10CB}" destId="{E29F2448-24CD-429C-AF2C-0A500750AAC0}" srcOrd="0" destOrd="0" presId="urn:microsoft.com/office/officeart/2005/8/layout/cycle2"/>
    <dgm:cxn modelId="{CE4AF6A6-1799-4C02-9E1B-C4F21C518178}" srcId="{6F5EFA8A-C22F-4271-A06A-9B47EEC7D4B8}" destId="{4FE3A38F-B890-4D85-8EC6-C4D896DEE466}" srcOrd="2" destOrd="0" parTransId="{B17A860E-5684-4B55-88BE-0BDDF6FE2AC5}" sibTransId="{3446A189-E3F2-436B-AE59-5EF09B25E446}"/>
    <dgm:cxn modelId="{4EA382AF-A9C2-4CB0-8C46-EC15705DBDA3}" type="presOf" srcId="{11C8E279-6783-48F1-A284-2E14DB39748F}" destId="{A6C1CEBF-2CAF-4DF5-96C1-2D325BB82E73}" srcOrd="0" destOrd="0" presId="urn:microsoft.com/office/officeart/2005/8/layout/cycle2"/>
    <dgm:cxn modelId="{EEEA40B9-516D-41B5-A701-B8C30E67E80B}" type="presParOf" srcId="{AB93BB21-4D33-442D-A53C-A5839954947E}" destId="{7FB8B9CD-2166-447E-AD72-5F5008DCA73F}" srcOrd="0" destOrd="0" presId="urn:microsoft.com/office/officeart/2005/8/layout/cycle2"/>
    <dgm:cxn modelId="{354F3C62-5C51-493D-95D6-B485756D4DF1}" type="presParOf" srcId="{AB93BB21-4D33-442D-A53C-A5839954947E}" destId="{E29F2448-24CD-429C-AF2C-0A500750AAC0}" srcOrd="1" destOrd="0" presId="urn:microsoft.com/office/officeart/2005/8/layout/cycle2"/>
    <dgm:cxn modelId="{27777BC5-F19A-40A9-9179-DB1D18466C37}" type="presParOf" srcId="{E29F2448-24CD-429C-AF2C-0A500750AAC0}" destId="{541DC3A0-2C74-40E0-AD27-EE527EB43045}" srcOrd="0" destOrd="0" presId="urn:microsoft.com/office/officeart/2005/8/layout/cycle2"/>
    <dgm:cxn modelId="{10DEA310-D2B3-4938-A0D3-05123050AD14}" type="presParOf" srcId="{AB93BB21-4D33-442D-A53C-A5839954947E}" destId="{8F765399-F3A3-45FC-B044-B5CFFEF2BFD2}" srcOrd="2" destOrd="0" presId="urn:microsoft.com/office/officeart/2005/8/layout/cycle2"/>
    <dgm:cxn modelId="{27A1835E-93BA-4C3B-ACAE-6C5E499EEE9F}" type="presParOf" srcId="{AB93BB21-4D33-442D-A53C-A5839954947E}" destId="{5C84A7C2-EC5D-43D3-9170-2F006A14588B}" srcOrd="3" destOrd="0" presId="urn:microsoft.com/office/officeart/2005/8/layout/cycle2"/>
    <dgm:cxn modelId="{FA907630-9DC5-4A80-8A4F-72826DECF185}" type="presParOf" srcId="{5C84A7C2-EC5D-43D3-9170-2F006A14588B}" destId="{60C32101-FF93-406B-BDDE-FF1958462DBE}" srcOrd="0" destOrd="0" presId="urn:microsoft.com/office/officeart/2005/8/layout/cycle2"/>
    <dgm:cxn modelId="{B5BCE123-0DD7-4E6B-8CD7-B84E589AC9B5}" type="presParOf" srcId="{AB93BB21-4D33-442D-A53C-A5839954947E}" destId="{54FE781A-3955-46F6-9EF9-B20B1FE78844}" srcOrd="4" destOrd="0" presId="urn:microsoft.com/office/officeart/2005/8/layout/cycle2"/>
    <dgm:cxn modelId="{FAD334AD-BF94-4E28-B932-FEBB0DCBB58B}" type="presParOf" srcId="{AB93BB21-4D33-442D-A53C-A5839954947E}" destId="{6789CF6D-54B8-47A0-89E0-4EC280EA7086}" srcOrd="5" destOrd="0" presId="urn:microsoft.com/office/officeart/2005/8/layout/cycle2"/>
    <dgm:cxn modelId="{FDDB52D4-7D1A-4213-841F-A16D6B67DD14}" type="presParOf" srcId="{6789CF6D-54B8-47A0-89E0-4EC280EA7086}" destId="{50646D19-0974-43ED-BFEF-A02D67465F38}" srcOrd="0" destOrd="0" presId="urn:microsoft.com/office/officeart/2005/8/layout/cycle2"/>
    <dgm:cxn modelId="{FE408EC0-1E15-426A-B91D-3A858A3FA7BB}" type="presParOf" srcId="{AB93BB21-4D33-442D-A53C-A5839954947E}" destId="{A6C1CEBF-2CAF-4DF5-96C1-2D325BB82E73}" srcOrd="6" destOrd="0" presId="urn:microsoft.com/office/officeart/2005/8/layout/cycle2"/>
    <dgm:cxn modelId="{10248CA7-0DA5-4905-928A-82C185C36E2A}" type="presParOf" srcId="{AB93BB21-4D33-442D-A53C-A5839954947E}" destId="{002E0558-C626-4F60-A495-1AB18F975A15}" srcOrd="7" destOrd="0" presId="urn:microsoft.com/office/officeart/2005/8/layout/cycle2"/>
    <dgm:cxn modelId="{FB877203-7B5F-460B-9FA1-2FCBD69DC9D6}" type="presParOf" srcId="{002E0558-C626-4F60-A495-1AB18F975A15}" destId="{2925E3CD-307A-41B2-97BE-094AF4BCF324}" srcOrd="0" destOrd="0" presId="urn:microsoft.com/office/officeart/2005/8/layout/cycle2"/>
    <dgm:cxn modelId="{F94C350F-311E-4BA1-AD43-694F098AFAF3}" type="presParOf" srcId="{AB93BB21-4D33-442D-A53C-A5839954947E}" destId="{87F4F299-F052-4136-8602-B4954F0CBEB8}" srcOrd="8" destOrd="0" presId="urn:microsoft.com/office/officeart/2005/8/layout/cycle2"/>
    <dgm:cxn modelId="{C52CBACC-1DBB-4AD1-9CC9-A175C81E6EF0}" type="presParOf" srcId="{AB93BB21-4D33-442D-A53C-A5839954947E}" destId="{699B94C8-D7AB-4711-8C92-1D2F7A5650C0}" srcOrd="9" destOrd="0" presId="urn:microsoft.com/office/officeart/2005/8/layout/cycle2"/>
    <dgm:cxn modelId="{DA483961-EC37-4936-9260-FFB613FEA5EA}" type="presParOf" srcId="{699B94C8-D7AB-4711-8C92-1D2F7A5650C0}" destId="{4E78B6F4-14DB-4CD6-B12D-137DBEA5B5DB}" srcOrd="0" destOrd="0" presId="urn:microsoft.com/office/officeart/2005/8/layout/cycle2"/>
    <dgm:cxn modelId="{314FB7D0-3D89-403F-90F6-E2B4AB9113D3}" type="presParOf" srcId="{AB93BB21-4D33-442D-A53C-A5839954947E}" destId="{B4BE6D5E-AB27-4F76-862D-B57F78E203CF}" srcOrd="10" destOrd="0" presId="urn:microsoft.com/office/officeart/2005/8/layout/cycle2"/>
    <dgm:cxn modelId="{7B8F1CE1-862E-4A73-9E37-DEA919BF821F}" type="presParOf" srcId="{AB93BB21-4D33-442D-A53C-A5839954947E}" destId="{F85D5399-4F3F-4E85-9325-F536C38FB845}" srcOrd="11" destOrd="0" presId="urn:microsoft.com/office/officeart/2005/8/layout/cycle2"/>
    <dgm:cxn modelId="{DC9198E5-7CF4-4258-AAEC-3414984A0B6E}" type="presParOf" srcId="{F85D5399-4F3F-4E85-9325-F536C38FB845}" destId="{82C4FD94-1A55-410B-98D3-34F5999D5CD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0A2A-8DE8-4DDA-BAA0-956BC1340D3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37DC-0ADE-4AEA-AD74-6A84DC86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0A2A-8DE8-4DDA-BAA0-956BC1340D3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37DC-0ADE-4AEA-AD74-6A84DC86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0A2A-8DE8-4DDA-BAA0-956BC1340D3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37DC-0ADE-4AEA-AD74-6A84DC86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A114E-893B-41B6-A17F-BBBFC393B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19D8E-B29D-43F2-B257-8BA683938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0A2A-8DE8-4DDA-BAA0-956BC1340D3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37DC-0ADE-4AEA-AD74-6A84DC86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0A2A-8DE8-4DDA-BAA0-956BC1340D3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37DC-0ADE-4AEA-AD74-6A84DC86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0A2A-8DE8-4DDA-BAA0-956BC1340D3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37DC-0ADE-4AEA-AD74-6A84DC86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0A2A-8DE8-4DDA-BAA0-956BC1340D3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37DC-0ADE-4AEA-AD74-6A84DC86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0A2A-8DE8-4DDA-BAA0-956BC1340D3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37DC-0ADE-4AEA-AD74-6A84DC86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0A2A-8DE8-4DDA-BAA0-956BC1340D3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37DC-0ADE-4AEA-AD74-6A84DC86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0A2A-8DE8-4DDA-BAA0-956BC1340D3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37DC-0ADE-4AEA-AD74-6A84DC86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0A2A-8DE8-4DDA-BAA0-956BC1340D3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37DC-0ADE-4AEA-AD74-6A84DC86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30A2A-8DE8-4DDA-BAA0-956BC1340D3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37DC-0ADE-4AEA-AD74-6A84DC86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smtClean="0">
          <a:solidFill>
            <a:schemeClr val="accent6">
              <a:lumMod val="75000"/>
            </a:schemeClr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57;&#1077;&#1088;&#1075;&#1077;&#1081;\&#1056;&#1072;&#1073;&#1086;&#1095;&#1080;&#1081;%20&#1089;&#1090;&#1086;&#1083;\&#1064;&#1080;&#1088;&#1080;&#1085;&#1072;\BAGGAGE\LIMAG\A\&#1056;&#1091;&#1089;&#1089;&#1082;&#1080;&#1081;%20&#1103;&#1079;&#1099;&#1082;%20&#1074;%20&#1089;&#1077;&#1084;&#1100;&#1077;%20&#1089;&#1083;&#1072;258.WAV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i?id=43810636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60350"/>
            <a:ext cx="49911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i?id=11486350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76250"/>
            <a:ext cx="45370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i?id=163216192-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7" descr="i?id=163216192-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0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spc="3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Сделаем вывод</a:t>
            </a:r>
            <a:endParaRPr lang="ru-RU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543560" cy="61435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3286124"/>
            <a:ext cx="5000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Выдвижение, становление русского языка в межнациональном и международном общении зависит от языковых и социальных факторов.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ruch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714488"/>
            <a:ext cx="2357454" cy="192882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14282" y="214290"/>
          <a:ext cx="8715436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4904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КЛАСТЕР: БОГАТСТВО </a:t>
            </a:r>
          </a:p>
          <a:p>
            <a:pPr algn="ctr"/>
            <a:r>
              <a:rPr lang="ru-RU" sz="6000" dirty="0" smtClean="0"/>
              <a:t>РУССКОГО ЯЗЫКА</a:t>
            </a:r>
            <a:endParaRPr lang="ru-RU" sz="6000" dirty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</a:t>
            </a:r>
            <a:r>
              <a:rPr smtClean="0"/>
              <a:t> чем проявляется богатство русского языка</a:t>
            </a:r>
            <a:endParaRPr lang="ru-RU" dirty="0"/>
          </a:p>
        </p:txBody>
      </p:sp>
      <p:pic>
        <p:nvPicPr>
          <p:cNvPr id="3" name="Рисунок 2" descr="362997-c834a04cd70ca80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428604"/>
            <a:ext cx="1214414" cy="132484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42844" y="0"/>
          <a:ext cx="9001156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367285-d7b86ef0ebf748e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86182" y="2428868"/>
            <a:ext cx="1928826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600"/>
                            </p:stCondLst>
                            <p:childTnLst>
                              <p:par>
                                <p:cTn id="1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     Огромный лексический запас</a:t>
            </a:r>
          </a:p>
          <a:p>
            <a:pPr lvl="0"/>
            <a:r>
              <a:rPr lang="ru-RU" dirty="0" smtClean="0"/>
              <a:t>    Свобода словообразовательных возможностей</a:t>
            </a:r>
          </a:p>
          <a:p>
            <a:pPr lvl="0"/>
            <a:r>
              <a:rPr lang="ru-RU" dirty="0" smtClean="0"/>
              <a:t>     Богатство синонимики</a:t>
            </a:r>
          </a:p>
          <a:p>
            <a:pPr lvl="0"/>
            <a:r>
              <a:rPr lang="ru-RU" dirty="0" smtClean="0"/>
              <a:t>     Широкое применение оценочной лексики</a:t>
            </a:r>
          </a:p>
          <a:p>
            <a:pPr lvl="0"/>
            <a:r>
              <a:rPr lang="ru-RU" dirty="0" smtClean="0"/>
              <a:t>     Стилевое разнообразие</a:t>
            </a:r>
          </a:p>
          <a:p>
            <a:pPr lvl="0"/>
            <a:r>
              <a:rPr lang="ru-RU" dirty="0" smtClean="0"/>
              <a:t>     Литературно-художественная разработанность</a:t>
            </a:r>
          </a:p>
          <a:p>
            <a:pPr lvl="0"/>
            <a:r>
              <a:rPr lang="ru-RU" dirty="0" smtClean="0"/>
              <a:t>     Гибкость порядка слов</a:t>
            </a:r>
          </a:p>
          <a:p>
            <a:pPr lvl="0"/>
            <a:r>
              <a:rPr lang="ru-RU" dirty="0" smtClean="0"/>
              <a:t>     Мелодичность речи</a:t>
            </a:r>
          </a:p>
          <a:p>
            <a:pPr lvl="0"/>
            <a:r>
              <a:rPr lang="ru-RU" dirty="0" smtClean="0"/>
              <a:t>     Способность адаптировать заимствования из разных языков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Каково назначение языка?</a:t>
            </a:r>
            <a:endParaRPr lang="ru-RU" dirty="0" smtClean="0"/>
          </a:p>
          <a:p>
            <a:pPr lvl="0"/>
            <a:r>
              <a:rPr lang="ru-RU" b="1" dirty="0" smtClean="0"/>
              <a:t>Статус русского языка в сопоставлении с другими мировыми языками</a:t>
            </a:r>
          </a:p>
          <a:p>
            <a:r>
              <a:rPr lang="ru-RU" b="1" dirty="0" smtClean="0"/>
              <a:t> Потенциал русского языка как возможного средства международных коммуникаций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</a:t>
            </a:r>
            <a:r>
              <a:rPr sz="540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абота</a:t>
            </a:r>
            <a:r>
              <a:rPr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 </a:t>
            </a:r>
            <a:r>
              <a:rPr sz="540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учебником</a:t>
            </a:r>
            <a:r>
              <a:rPr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УПР.1</a:t>
            </a:r>
            <a:endParaRPr lang="ru-RU" sz="5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5100" b="1" dirty="0" smtClean="0"/>
              <a:t>ВЫПИШИТЕ ТЕЗИСЫ, ИСХОДЯ ИЗ ГИПОТЕЗ.</a:t>
            </a:r>
          </a:p>
          <a:p>
            <a:r>
              <a:rPr lang="ru-RU" sz="5100" i="1" dirty="0" smtClean="0"/>
              <a:t>Гипотеза 1:Тезис</a:t>
            </a:r>
            <a:endParaRPr lang="ru-RU" sz="5100" dirty="0" smtClean="0"/>
          </a:p>
          <a:p>
            <a:r>
              <a:rPr lang="ru-RU" sz="5100" i="1" dirty="0" smtClean="0"/>
              <a:t>Русский язык широко распространён в мире, он обладает достаточным внутренним потенциалом и может стать доминирующим мировым языком в обозримом будущем.</a:t>
            </a:r>
            <a:endParaRPr lang="ru-RU" sz="5100" dirty="0" smtClean="0"/>
          </a:p>
          <a:p>
            <a:r>
              <a:rPr lang="ru-RU" sz="5100" dirty="0" smtClean="0"/>
              <a:t> 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</a:t>
            </a:r>
            <a:r>
              <a:rPr sz="540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абота</a:t>
            </a:r>
            <a:r>
              <a:rPr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 </a:t>
            </a:r>
            <a:r>
              <a:rPr sz="540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учебником</a:t>
            </a:r>
            <a:endParaRPr lang="ru-RU" sz="5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71612"/>
            <a:ext cx="7215238" cy="68579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200" b="1" dirty="0" smtClean="0"/>
              <a:t>Выполняем упр. 1,2,3,4.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 descr="367281-1bb77ccb78c891d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143116"/>
            <a:ext cx="2805130" cy="3374922"/>
          </a:xfrm>
          <a:prstGeom prst="rect">
            <a:avLst/>
          </a:prstGeom>
        </p:spPr>
      </p:pic>
      <p:pic>
        <p:nvPicPr>
          <p:cNvPr id="6" name="Рисунок 5" descr="363067-46d119d2710960c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38" y="2000240"/>
            <a:ext cx="4643480" cy="371477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Русским языком владеет около 300 миллионов человек, он занимает в мире огромное пространство – географическое, гуманитарное, культурное, входит в десятку мировых языков, занимает 4 место по числу владеющих им после китайского, английского и испанского.</a:t>
            </a:r>
          </a:p>
          <a:p>
            <a:pPr lvl="0"/>
            <a:r>
              <a:rPr lang="ru-RU" dirty="0" smtClean="0"/>
              <a:t>Русский язык после значительного спада интереса к нему, вызванного  развалом СССР, вновь становится  востребованным теми, кто принимает участие в развитии связей с Россией и реализации проектов  международного сотрудничества.</a:t>
            </a:r>
          </a:p>
          <a:p>
            <a:pPr lvl="0"/>
            <a:r>
              <a:rPr lang="ru-RU" dirty="0" smtClean="0"/>
              <a:t>70% населения в СНГ владеет  русским языком.</a:t>
            </a:r>
          </a:p>
          <a:p>
            <a:pPr lvl="0"/>
            <a:r>
              <a:rPr lang="ru-RU" dirty="0" smtClean="0"/>
              <a:t>На русском языке опубликована 1/3 мировой научной  литературы.</a:t>
            </a:r>
          </a:p>
          <a:p>
            <a:pPr lvl="0"/>
            <a:r>
              <a:rPr lang="ru-RU" dirty="0" smtClean="0"/>
              <a:t>Русский язык является одним из официальных языков ООН, МАГАТЭ, ЮНЕСКО, ВОЗ.</a:t>
            </a:r>
          </a:p>
          <a:p>
            <a:pPr lvl="0"/>
            <a:r>
              <a:rPr lang="ru-RU" dirty="0" smtClean="0"/>
              <a:t>На русском языке созданы литературные произведения, которые  вошли в мировую классику .</a:t>
            </a:r>
          </a:p>
          <a:p>
            <a:pPr lvl="0"/>
            <a:r>
              <a:rPr lang="ru-RU" dirty="0" smtClean="0"/>
              <a:t>Русский язык изучается  более чем в 90 странах мира.                                  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Гипотеза 2:изучить статью Ю.Рождественского</a:t>
            </a:r>
            <a:endParaRPr lang="ru-RU" dirty="0" smtClean="0"/>
          </a:p>
          <a:p>
            <a:r>
              <a:rPr lang="ru-RU" i="1" dirty="0" smtClean="0"/>
              <a:t>«Хорош ли русский?» и представить на уроке её основные тезисы.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Русский язык переживает кризис, теряет свои позиции в мире, он не  может стать доминирующим мировым  языком в обозримом будущем.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042988" y="301625"/>
            <a:ext cx="7777162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ТЕЛЕГРА(М,ММ)А</a:t>
            </a:r>
          </a:p>
          <a:p>
            <a:r>
              <a:rPr lang="ru-RU" sz="2800" b="1"/>
              <a:t>Желаю Вам, мои ученики, быть д…ликатными  и ко (р,рр)ектными при общении с людьми. Почаще ин..ц…ативу на уроках и при подготовке проявлять и о ф…нтазии, конечно же, не забывать! </a:t>
            </a:r>
          </a:p>
          <a:p>
            <a:r>
              <a:rPr lang="ru-RU" sz="2800" b="1"/>
              <a:t>Одним словом, б…нальность убирать и э(ф,фф)екта от нашего с Вами труда ждать! Услышали? Э(ф,фф)екта, а не дефекта! И, пожалуйста, без пе(с,сс)имизма, а с оптимизмом  каждый день встр…чать. Вот тогда иди(л,лл)ии и а(п,пп)лодисментов нам с Вами не изб…жать!!!</a:t>
            </a:r>
          </a:p>
          <a:p>
            <a:pPr algn="r"/>
            <a:r>
              <a:rPr lang="ru-RU" sz="2800" b="1"/>
              <a:t>Учитель русского языка и литературы,Марина Кадировна.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                                                           Юрий Рождественский </a:t>
            </a:r>
            <a:r>
              <a:rPr lang="ru-RU" b="1" dirty="0" smtClean="0"/>
              <a:t>    Хорош ли русский? </a:t>
            </a:r>
            <a:r>
              <a:rPr lang="ru-RU" dirty="0" smtClean="0"/>
              <a:t> (фрагмент)</a:t>
            </a:r>
          </a:p>
          <a:p>
            <a:r>
              <a:rPr lang="ru-RU" b="1" dirty="0" smtClean="0"/>
              <a:t>Что же необходимо для того, чтобы русский язык не проиграл английскому, французскому, китайскому и любому другому?</a:t>
            </a:r>
            <a:endParaRPr lang="ru-RU" dirty="0" smtClean="0"/>
          </a:p>
          <a:p>
            <a:r>
              <a:rPr lang="ru-RU" dirty="0" smtClean="0"/>
              <a:t>1. Нужно перестроить языковое воспитание так, чтобы человек владел всеми видами словесности достаточно глубоко и умел изобретать мысль и отвечать за смысл своей речи - владеть речевой этикой. Тогда выражение "если ты такой умный, то почему ты бедный?" будет правильно понято: "ты не умный, ты глупый". В центре языкового воспитания должна стать полноценная современная филологическая школа.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а) Надо, чтобы публичные ораторы, особенно политические, использовали нормальные слова русского языка с надлежащей дикцией, так как с них берут пример.</a:t>
            </a:r>
            <a:br>
              <a:rPr lang="ru-RU" dirty="0" smtClean="0"/>
            </a:br>
            <a:r>
              <a:rPr lang="ru-RU" dirty="0" smtClean="0"/>
              <a:t>б) Надо, чтобы пресса не подражала дурным образцам политических речей, распространяя хорошие образцы политической речи. Это предложение особенно касается деятельности телевидения.</a:t>
            </a:r>
            <a:br>
              <a:rPr lang="ru-RU" dirty="0" smtClean="0"/>
            </a:br>
            <a:r>
              <a:rPr lang="ru-RU" dirty="0" smtClean="0"/>
              <a:t>в) Надо, чтобы в создании любого публичного текста, имеющего широкое значение, принимал участие стилист-консультант с хорошим литературным вкусом.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893175" cy="6858000"/>
          </a:xfrm>
          <a:solidFill>
            <a:srgbClr val="FFFFFF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4339" name="Picture 4" descr="fruitka57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 rot="21101508">
            <a:off x="1692275" y="4868863"/>
            <a:ext cx="5040313" cy="1460500"/>
          </a:xfrm>
          <a:noFill/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39750" y="2349500"/>
            <a:ext cx="82089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/>
              <a:t>     Язык есть вековой труд целого поколения. </a:t>
            </a:r>
          </a:p>
          <a:p>
            <a:r>
              <a:rPr lang="ru-RU" sz="4400" b="1" i="1"/>
              <a:t>                       </a:t>
            </a:r>
            <a:r>
              <a:rPr lang="ru-RU" sz="4400" i="1"/>
              <a:t>В. И. Даль</a:t>
            </a:r>
            <a:r>
              <a:rPr lang="ru-RU" sz="4400"/>
              <a:t> </a:t>
            </a:r>
            <a:endParaRPr lang="ru-RU" sz="4400" b="1" i="1"/>
          </a:p>
          <a:p>
            <a:r>
              <a:rPr lang="ru-RU" sz="4400" i="1"/>
              <a:t>                                                    </a:t>
            </a:r>
          </a:p>
        </p:txBody>
      </p:sp>
      <p:pic>
        <p:nvPicPr>
          <p:cNvPr id="14341" name="Picture 6" descr="да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88913"/>
            <a:ext cx="19304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«Берегите наш язык, наш прекрасный русский язык, этот клад, это достояние, переданное нам нашими предшественниками, в числе которых блистает опять-таки Пушкин! Обращайтесь почтительно с этим могущественным орудием: в руках умелых оно в состоянии совершать чудеса… Берегите чистоту языка, как святыню!»</a:t>
            </a:r>
          </a:p>
          <a:p>
            <a:r>
              <a:rPr lang="ru-RU" dirty="0" smtClean="0"/>
              <a:t>И.С. Тургенев</a:t>
            </a:r>
          </a:p>
          <a:p>
            <a:r>
              <a:rPr lang="ru-RU" dirty="0" smtClean="0"/>
              <a:t>«С русским языком можно творить чудеса. Нет ничего такого в жизни и в нашем сознании, что нельзя было бы передать русским словом… нет таких звуков, красок, образов и мыслей – сложных и простых, — для которых не нашлось бы в нашем языке точного выражения».</a:t>
            </a:r>
          </a:p>
          <a:p>
            <a:r>
              <a:rPr lang="ru-RU" dirty="0" smtClean="0"/>
              <a:t>К.Г Паустовский.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sz="5400" spc="30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омашее задание</a:t>
            </a:r>
            <a:endParaRPr lang="ru-RU" sz="5400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615130" cy="418625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Домашнее задание:1.Знать слова в рамках; 2.</a:t>
            </a:r>
            <a:r>
              <a:rPr lang="ru-RU" dirty="0" smtClean="0"/>
              <a:t>Написать сочинение-миниатюру </a:t>
            </a:r>
            <a:r>
              <a:rPr lang="ru-RU" i="1" dirty="0" smtClean="0"/>
              <a:t>« Мы сохраним тебя, русская речь, великое русское слово». (А.А.Ахматова)</a:t>
            </a:r>
            <a:endParaRPr lang="ru-RU" dirty="0" smtClean="0"/>
          </a:p>
          <a:p>
            <a:r>
              <a:rPr lang="ru-RU" b="1" dirty="0" smtClean="0"/>
              <a:t>3.</a:t>
            </a:r>
            <a:r>
              <a:rPr lang="ru-RU" dirty="0" smtClean="0"/>
              <a:t> Некоторые лингвисты считают, что будущее за синтетическими языками. Поразмышляем об этом. Используя Интернет, ответить на вопросы:</a:t>
            </a:r>
          </a:p>
          <a:p>
            <a:r>
              <a:rPr lang="ru-RU" dirty="0" smtClean="0"/>
              <a:t>1. Что случилось с </a:t>
            </a:r>
            <a:r>
              <a:rPr lang="ru-RU" b="1" dirty="0" smtClean="0"/>
              <a:t>эсперанто</a:t>
            </a:r>
            <a:r>
              <a:rPr lang="ru-RU" dirty="0" smtClean="0"/>
              <a:t>?</a:t>
            </a:r>
          </a:p>
          <a:p>
            <a:r>
              <a:rPr lang="ru-RU" dirty="0" smtClean="0"/>
              <a:t> 2. Что такое </a:t>
            </a:r>
            <a:r>
              <a:rPr lang="ru-RU" b="1" dirty="0" err="1" smtClean="0"/>
              <a:t>глобиш</a:t>
            </a:r>
            <a:r>
              <a:rPr lang="ru-RU" dirty="0" smtClean="0"/>
              <a:t>?</a:t>
            </a:r>
          </a:p>
          <a:p>
            <a:r>
              <a:rPr lang="ru-RU" dirty="0" smtClean="0"/>
              <a:t> 3. Приживётся ли в общении </a:t>
            </a:r>
            <a:r>
              <a:rPr lang="ru-RU" b="1" dirty="0" err="1" smtClean="0"/>
              <a:t>рунглиш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pic>
        <p:nvPicPr>
          <p:cNvPr id="4" name="Рисунок 3" descr="363076-babe1bfad991108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5229200"/>
            <a:ext cx="4048140" cy="202407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	</a:t>
            </a:r>
            <a:r>
              <a:rPr lang="ru-RU" sz="3600" b="1" smtClean="0">
                <a:solidFill>
                  <a:srgbClr val="002060"/>
                </a:solidFill>
              </a:rPr>
              <a:t>Родственными являются языки , 	которые исторически восходят к 		   одному языку – предку – </a:t>
            </a:r>
            <a:r>
              <a:rPr lang="ru-RU" sz="3600" b="1" smtClean="0">
                <a:solidFill>
                  <a:srgbClr val="C00000"/>
                </a:solidFill>
              </a:rPr>
              <a:t>праязыку</a:t>
            </a:r>
            <a:r>
              <a:rPr lang="ru-RU" smtClean="0">
                <a:solidFill>
                  <a:srgbClr val="C00000"/>
                </a:solidFill>
              </a:rPr>
              <a:t> </a:t>
            </a:r>
            <a:r>
              <a:rPr lang="ru-RU" smtClean="0">
                <a:solidFill>
                  <a:srgbClr val="CC6600"/>
                </a:solidFill>
              </a:rPr>
              <a:t>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2057400"/>
            <a:ext cx="4500562" cy="4371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		</a:t>
            </a:r>
            <a:r>
              <a:rPr lang="ru-RU" sz="2800" b="1" smtClean="0">
                <a:solidFill>
                  <a:srgbClr val="002060"/>
                </a:solidFill>
              </a:rPr>
              <a:t>Все </a:t>
            </a:r>
            <a:r>
              <a:rPr lang="ru-RU" sz="2800" b="1" u="sng" smtClean="0">
                <a:solidFill>
                  <a:srgbClr val="002060"/>
                </a:solidFill>
              </a:rPr>
              <a:t>славянские языки </a:t>
            </a:r>
            <a:r>
              <a:rPr lang="ru-RU" sz="2800" b="1" smtClean="0">
                <a:solidFill>
                  <a:srgbClr val="002060"/>
                </a:solidFill>
              </a:rPr>
              <a:t>(русский, украинский, белорусский, чешский, болгарский, польский и др.)  восходят к древнему праязыку , который условно называют  </a:t>
            </a:r>
            <a:r>
              <a:rPr lang="ru-RU" sz="2800" b="1" smtClean="0">
                <a:solidFill>
                  <a:srgbClr val="FF0000"/>
                </a:solidFill>
              </a:rPr>
              <a:t>праславянским языком. 		</a:t>
            </a:r>
            <a:endParaRPr lang="ru-RU" sz="2800" b="1" smtClean="0">
              <a:solidFill>
                <a:srgbClr val="002060"/>
              </a:solidFill>
            </a:endParaRPr>
          </a:p>
        </p:txBody>
      </p:sp>
      <p:pic>
        <p:nvPicPr>
          <p:cNvPr id="31750" name="Русский язык в семье сла25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2838" y="6446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2725" y="1846263"/>
            <a:ext cx="3565525" cy="4895850"/>
          </a:xfrm>
          <a:noFill/>
        </p:spPr>
      </p:pic>
    </p:spTree>
  </p:cSld>
  <p:clrMapOvr>
    <a:masterClrMapping/>
  </p:clrMapOvr>
  <p:transition advTm="23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0"/>
                </p:tgtEl>
              </p:cMediaNode>
            </p:audio>
          </p:childTnLst>
        </p:cTn>
      </p:par>
    </p:tnLst>
    <p:bldLst>
      <p:bldP spid="6146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14438" y="785813"/>
            <a:ext cx="4214812" cy="39703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Постепенно </a:t>
            </a:r>
            <a:r>
              <a:rPr lang="ru-RU" b="1">
                <a:solidFill>
                  <a:srgbClr val="FF0000"/>
                </a:solidFill>
              </a:rPr>
              <a:t>славянские </a:t>
            </a:r>
            <a:r>
              <a:rPr lang="ru-RU" b="1">
                <a:solidFill>
                  <a:srgbClr val="002060"/>
                </a:solidFill>
              </a:rPr>
              <a:t>языки разделились на три группы:</a:t>
            </a:r>
          </a:p>
          <a:p>
            <a:r>
              <a:rPr lang="ru-RU" b="1">
                <a:solidFill>
                  <a:srgbClr val="002060"/>
                </a:solidFill>
              </a:rPr>
              <a:t>  1). </a:t>
            </a:r>
            <a:r>
              <a:rPr lang="ru-RU" b="1" u="sng">
                <a:solidFill>
                  <a:srgbClr val="002060"/>
                </a:solidFill>
              </a:rPr>
              <a:t>Восточнославянские</a:t>
            </a:r>
            <a:r>
              <a:rPr lang="ru-RU" b="1">
                <a:solidFill>
                  <a:srgbClr val="002060"/>
                </a:solidFill>
              </a:rPr>
              <a:t> языки;</a:t>
            </a:r>
          </a:p>
          <a:p>
            <a:r>
              <a:rPr lang="ru-RU" b="1">
                <a:solidFill>
                  <a:srgbClr val="002060"/>
                </a:solidFill>
              </a:rPr>
              <a:t>  2). Западнославянские языки;</a:t>
            </a:r>
          </a:p>
          <a:p>
            <a:r>
              <a:rPr lang="ru-RU" b="1">
                <a:solidFill>
                  <a:srgbClr val="002060"/>
                </a:solidFill>
              </a:rPr>
              <a:t>  3). Южнославянские языки.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95400" y="2887663"/>
            <a:ext cx="4114800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 b="1">
              <a:solidFill>
                <a:schemeClr val="folHlink"/>
              </a:solidFill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113" y="0"/>
            <a:ext cx="3798887" cy="6097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 advTm="285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1" name="Group 41"/>
          <p:cNvGraphicFramePr>
            <a:graphicFrameLocks noGrp="1"/>
          </p:cNvGraphicFramePr>
          <p:nvPr>
            <p:ph/>
          </p:nvPr>
        </p:nvGraphicFramePr>
        <p:xfrm>
          <a:off x="457200" y="1916113"/>
          <a:ext cx="8507413" cy="4681538"/>
        </p:xfrm>
        <a:graphic>
          <a:graphicData uri="http://schemas.openxmlformats.org/drawingml/2006/table">
            <a:tbl>
              <a:tblPr/>
              <a:tblGrid>
                <a:gridCol w="3898900"/>
                <a:gridCol w="4608513"/>
              </a:tblGrid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восточнославянская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русский, украинский, белорусский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западнославянская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п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ольский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серболужицкие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 языки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, чешский, словацкий и мертвый полабский язык, полностью исчезнувший к концу XVIII века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южнославянская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болгарский, македонский, сербскохорватский, словенский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2" name="Rectangle 22"/>
          <p:cNvSpPr>
            <a:spLocks noChangeArrowheads="1"/>
          </p:cNvSpPr>
          <p:nvPr/>
        </p:nvSpPr>
        <p:spPr bwMode="auto">
          <a:xfrm>
            <a:off x="539750" y="260350"/>
            <a:ext cx="8604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Славянские языки принято делить    на  3  группы: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285875" y="357188"/>
            <a:ext cx="76438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</a:t>
            </a:r>
            <a:r>
              <a:rPr lang="ru-RU" b="1">
                <a:solidFill>
                  <a:srgbClr val="C00000"/>
                </a:solidFill>
              </a:rPr>
              <a:t>Родство славянских языков несомненно. </a:t>
            </a:r>
            <a:r>
              <a:rPr lang="ru-RU" b="1">
                <a:solidFill>
                  <a:srgbClr val="002060"/>
                </a:solidFill>
              </a:rPr>
              <a:t>Оно проявляется, например, в лексическом составе. Так, одинаково или похоже звучат некоторые названия близких родственников в русском, украинском, белорусском, болгарском, польском и чешском языках.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3214688"/>
            <a:ext cx="7143750" cy="3143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</a:t>
            </a:r>
            <a:r>
              <a:rPr smtClean="0"/>
              <a:t>усский язык в современном мире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140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857364"/>
            <a:ext cx="3059068" cy="363177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pin_Ilya_Efimovich_Portrait_of_the_Writer_Leo_Tolstoy_gallery_b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88716" cy="4929198"/>
          </a:xfrm>
        </p:spPr>
      </p:pic>
      <p:sp>
        <p:nvSpPr>
          <p:cNvPr id="5" name="TextBox 4"/>
          <p:cNvSpPr txBox="1"/>
          <p:nvPr/>
        </p:nvSpPr>
        <p:spPr>
          <a:xfrm>
            <a:off x="3571868" y="285728"/>
            <a:ext cx="55721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Русский язык должен стать мировым языком. Настанет время (и оно не за горами) - русский язык станут изучать по всем меридианам земного шара.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214950"/>
            <a:ext cx="1865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Л. Н. Толстой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sz="6000" spc="3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Справка </a:t>
            </a:r>
            <a:endParaRPr lang="ru-RU" sz="6000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428736"/>
            <a:ext cx="5400684" cy="4697427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Мировыми языками называются некоторые наиболее распространенные языки, употребляемые между собой представителями разных народов за пределами территорий, населённых людьми, для которых они изначально родные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c268948ab3ef72ea9eb23907e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3117264" cy="5000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62992-d965ffd9754411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1756" y="214290"/>
            <a:ext cx="1206508" cy="171451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Тема55</Template>
  <TotalTime>168</TotalTime>
  <Words>625</Words>
  <Application>Microsoft Office PowerPoint</Application>
  <PresentationFormat>Экран (4:3)</PresentationFormat>
  <Paragraphs>79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Тема55</vt:lpstr>
      <vt:lpstr>Слайд 1</vt:lpstr>
      <vt:lpstr>Слайд 2</vt:lpstr>
      <vt:lpstr> Родственными являются языки ,  которые исторически восходят к      одному языку – предку – праязыку .</vt:lpstr>
      <vt:lpstr>Слайд 4</vt:lpstr>
      <vt:lpstr>Слайд 5</vt:lpstr>
      <vt:lpstr>Слайд 6</vt:lpstr>
      <vt:lpstr>Русский язык в современном мире</vt:lpstr>
      <vt:lpstr>Слайд 8</vt:lpstr>
      <vt:lpstr>Справка </vt:lpstr>
      <vt:lpstr>Сделаем вывод</vt:lpstr>
      <vt:lpstr>Слайд 11</vt:lpstr>
      <vt:lpstr>Слайд 12</vt:lpstr>
      <vt:lpstr>В чем проявляется богатство русского языка</vt:lpstr>
      <vt:lpstr>Слайд 14</vt:lpstr>
      <vt:lpstr>Работа с учебником, УПР.1</vt:lpstr>
      <vt:lpstr>Слайд 16</vt:lpstr>
      <vt:lpstr>Работа с учебником</vt:lpstr>
      <vt:lpstr>Слайд 18</vt:lpstr>
      <vt:lpstr>Слайд 19</vt:lpstr>
      <vt:lpstr>Слайд 20</vt:lpstr>
      <vt:lpstr>Слайд 21</vt:lpstr>
      <vt:lpstr>Слайд 22</vt:lpstr>
      <vt:lpstr>Слайд 23</vt:lpstr>
      <vt:lpstr>Домашее задание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в современном мире</dc:title>
  <dc:creator>Programmer</dc:creator>
  <cp:lastModifiedBy>Inna</cp:lastModifiedBy>
  <cp:revision>14</cp:revision>
  <dcterms:created xsi:type="dcterms:W3CDTF">2010-08-18T10:29:20Z</dcterms:created>
  <dcterms:modified xsi:type="dcterms:W3CDTF">2014-09-02T08:11:08Z</dcterms:modified>
</cp:coreProperties>
</file>