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0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9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1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4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1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6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0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DEFE0-1E58-4649-8A3B-4B99D4C45A23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B1CE-3813-4807-A643-6C30A64A0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2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microsoft.com/office/2007/relationships/hdphoto" Target="../media/hdphoto6.wdp"/><Relationship Id="rId10" Type="http://schemas.openxmlformats.org/officeDocument/2006/relationships/slide" Target="slide2.xml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0.wdp"/><Relationship Id="rId10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</a:rPr>
              <a:t>Путешествие </a:t>
            </a:r>
            <a:br>
              <a:rPr lang="ru-RU" sz="6000" b="1" dirty="0" smtClean="0">
                <a:latin typeface="Arial Black" panose="020B0A04020102020204" pitchFamily="34" charset="0"/>
              </a:rPr>
            </a:br>
            <a:r>
              <a:rPr lang="ru-RU" sz="6000" b="1" dirty="0" smtClean="0">
                <a:latin typeface="Arial Black" panose="020B0A04020102020204" pitchFamily="34" charset="0"/>
              </a:rPr>
              <a:t>по лесу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725144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Выполнили: </a:t>
            </a:r>
          </a:p>
          <a:p>
            <a:r>
              <a:rPr lang="ru-RU" sz="2800" dirty="0" smtClean="0"/>
              <a:t>Алексеева Елена Сергеевна</a:t>
            </a:r>
          </a:p>
          <a:p>
            <a:r>
              <a:rPr lang="ru-RU" sz="2800" dirty="0" smtClean="0"/>
              <a:t>Кулакова Людмила Павловна</a:t>
            </a:r>
          </a:p>
          <a:p>
            <a:r>
              <a:rPr lang="ru-RU" sz="2800" dirty="0" smtClean="0"/>
              <a:t>Хабарова Наталья Владиславовна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0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ЗАДАНИЯ</a:t>
            </a:r>
            <a:endParaRPr lang="ru-RU" sz="6600" b="1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259632" y="1854843"/>
            <a:ext cx="2088232" cy="18722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203848" y="4495253"/>
            <a:ext cx="2088232" cy="18722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5364088" y="1844824"/>
            <a:ext cx="2088232" cy="187220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2252338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4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лишний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110" y="2348880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Загадк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5876" y="486916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Найди Маму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" b="100000" l="602" r="99598">
                        <a14:foregroundMark x1="85542" y1="35692" x2="85542" y2="3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20334"/>
            <a:ext cx="3283569" cy="2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1" b="967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01" y="3973494"/>
            <a:ext cx="4104456" cy="283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61" b="97902" l="744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16632"/>
            <a:ext cx="36036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0" b="99310" l="7416" r="96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394"/>
            <a:ext cx="271303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4274" y="2759944"/>
            <a:ext cx="38234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лишний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024"/>
            <a:ext cx="15732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92D050"/>
            </a:gs>
            <a:gs pos="100000">
              <a:srgbClr val="FFF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ЗАГАДКИ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44" y="1540580"/>
            <a:ext cx="2279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Маленький, удаленький,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землю прошёл,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шапочку нашёл.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9472" y="1406366"/>
            <a:ext cx="2450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нее одежки колки: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иголки, да иголки.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 шутят: "Дядя еж на нее слегка похож"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1768" y="3549382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ягоды, все знают,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лекарство заменяют.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больны ангиной,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Пейте на ночь чай с...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203637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Дружбу водит лишь с лисой,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сердитый, злой.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зубами щёлк да щёлк,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страшный серый 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5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9" y="4581128"/>
            <a:ext cx="2048470" cy="212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00" l="1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23" y="3549382"/>
            <a:ext cx="3775648" cy="184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7143" l="5857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49" y="1340768"/>
            <a:ext cx="2522934" cy="25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6" b="100000" l="2889" r="9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5948"/>
            <a:ext cx="2020543" cy="273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3024"/>
            <a:ext cx="15732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1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92D050"/>
            </a:gs>
            <a:gs pos="100000">
              <a:srgbClr val="FFF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НАЙДИ МАМУ</a:t>
            </a:r>
            <a:endParaRPr lang="ru-RU" sz="4800" b="1" dirty="0"/>
          </a:p>
        </p:txBody>
      </p:sp>
      <p:pic>
        <p:nvPicPr>
          <p:cNvPr id="1030" name="зайчих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8" b="100000" l="5221" r="71778">
                        <a14:foregroundMark x1="36359" y1="37341" x2="36359" y2="37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72" y="692695"/>
            <a:ext cx="2843993" cy="31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зайчо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100000" l="0" r="90000">
                        <a14:foregroundMark x1="24762" y1="68234" x2="24762" y2="68234"/>
                        <a14:foregroundMark x1="28214" y1="65385" x2="28214" y2="65385"/>
                        <a14:foregroundMark x1="25833" y1="75641" x2="25833" y2="75641"/>
                        <a14:foregroundMark x1="26548" y1="72365" x2="26548" y2="72365"/>
                        <a14:foregroundMark x1="56310" y1="40456" x2="56310" y2="40456"/>
                        <a14:foregroundMark x1="53452" y1="39174" x2="53452" y2="39174"/>
                        <a14:foregroundMark x1="60833" y1="38746" x2="60833" y2="38746"/>
                        <a14:foregroundMark x1="51786" y1="46724" x2="51786" y2="46724"/>
                        <a14:foregroundMark x1="52143" y1="54986" x2="52143" y2="54986"/>
                        <a14:foregroundMark x1="57024" y1="55413" x2="57024" y2="55413"/>
                        <a14:foregroundMark x1="52143" y1="56553" x2="52143" y2="56553"/>
                        <a14:foregroundMark x1="54167" y1="58262" x2="54167" y2="58262"/>
                        <a14:foregroundMark x1="54881" y1="53276" x2="54881" y2="53276"/>
                        <a14:foregroundMark x1="43095" y1="30057" x2="43095" y2="30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5" y="4221088"/>
            <a:ext cx="2313091" cy="19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ежих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0714">
                        <a14:foregroundMark x1="32857" y1="16129" x2="32857" y2="16129"/>
                        <a14:foregroundMark x1="39286" y1="91014" x2="39286" y2="91014"/>
                        <a14:foregroundMark x1="31714" y1="17512" x2="31714" y2="17512"/>
                        <a14:foregroundMark x1="32714" y1="17512" x2="32714" y2="17512"/>
                        <a14:foregroundMark x1="38714" y1="26959" x2="38714" y2="26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476672"/>
            <a:ext cx="4138297" cy="256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ежик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8" b="99309" l="39286" r="70143">
                        <a14:foregroundMark x1="59714" y1="78571" x2="59714" y2="78571"/>
                        <a14:foregroundMark x1="60000" y1="78111" x2="60000" y2="78111"/>
                        <a14:foregroundMark x1="59429" y1="79954" x2="59429" y2="79954"/>
                        <a14:foregroundMark x1="56143" y1="81567" x2="56143" y2="81567"/>
                        <a14:foregroundMark x1="48857" y1="77419" x2="48857" y2="77419"/>
                        <a14:foregroundMark x1="45429" y1="73733" x2="45429" y2="73733"/>
                        <a14:foregroundMark x1="43429" y1="74424" x2="43429" y2="74424"/>
                        <a14:foregroundMark x1="42571" y1="50691" x2="42571" y2="50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64715"/>
            <a:ext cx="4680520" cy="290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медведь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5111">
                        <a14:foregroundMark x1="59000" y1="62750" x2="59000" y2="62750"/>
                        <a14:foregroundMark x1="65333" y1="64250" x2="65333" y2="64250"/>
                        <a14:foregroundMark x1="65111" y1="84125" x2="65111" y2="84125"/>
                        <a14:foregroundMark x1="69556" y1="23375" x2="69556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79714"/>
            <a:ext cx="3472788" cy="308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медвежоно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9360" y1="25360" x2="39360" y2="25360"/>
                        <a14:foregroundMark x1="56720" y1="23120" x2="56720" y2="23120"/>
                        <a14:foregroundMark x1="56000" y1="25360" x2="56000" y2="25360"/>
                        <a14:foregroundMark x1="46960" y1="30600" x2="46960" y2="30600"/>
                        <a14:foregroundMark x1="47880" y1="31480" x2="47880" y2="31480"/>
                        <a14:foregroundMark x1="40600" y1="24000" x2="40600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29" y="1412776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577908"/>
            <a:ext cx="15732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8363E-6 L 0.58715 -0.329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062E-6 L -0.62986 -0.406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3" y="-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0333E-6 L 0.09427 0.514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Путешествие  по лесу</vt:lpstr>
      <vt:lpstr>ЗАДАНИЯ</vt:lpstr>
      <vt:lpstr>Презентация PowerPoint</vt:lpstr>
      <vt:lpstr>ЗАГАДКИ</vt:lpstr>
      <vt:lpstr>НАЙДИ МАМУ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лесу</dc:title>
  <dc:creator>Учебный класс на Ломоносова</dc:creator>
  <cp:lastModifiedBy>Учебный класс на Ломоносова</cp:lastModifiedBy>
  <cp:revision>10</cp:revision>
  <dcterms:created xsi:type="dcterms:W3CDTF">2020-03-18T07:10:50Z</dcterms:created>
  <dcterms:modified xsi:type="dcterms:W3CDTF">2020-03-18T08:48:07Z</dcterms:modified>
</cp:coreProperties>
</file>