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15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137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953797-F213-4E5D-9308-B46F29CDDD6A}" type="datetimeFigureOut">
              <a:rPr lang="ru-RU" smtClean="0"/>
              <a:pPr/>
              <a:t>18.12.18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5FE0CF-D087-4815-8CCF-9CBD825A7E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"</a:t>
            </a:r>
            <a:r>
              <a:rPr lang="ru-RU" dirty="0"/>
              <a:t>Государственные языки Новой Зеландии".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User\Desktop\new zealand fla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4680520" cy="2064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5976" y="522920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Выполнил: ученик 8 «Б» класса </a:t>
            </a:r>
          </a:p>
          <a:p>
            <a:pPr algn="r"/>
            <a:r>
              <a:rPr lang="ru-RU" dirty="0" err="1" smtClean="0"/>
              <a:t>Заплатин</a:t>
            </a:r>
            <a:r>
              <a:rPr lang="ru-RU" dirty="0" smtClean="0"/>
              <a:t> Никита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Научный руководитель: </a:t>
            </a:r>
            <a:r>
              <a:rPr lang="ru-RU" dirty="0" err="1" smtClean="0"/>
              <a:t>Дерменева</a:t>
            </a:r>
            <a:r>
              <a:rPr lang="ru-RU" dirty="0" smtClean="0"/>
              <a:t> В.С.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068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7772400" cy="2200275"/>
          </a:xfrm>
        </p:spPr>
        <p:txBody>
          <a:bodyPr/>
          <a:lstStyle/>
          <a:p>
            <a:r>
              <a:rPr lang="ru-RU" dirty="0" smtClean="0"/>
              <a:t>"</a:t>
            </a:r>
            <a:r>
              <a:rPr lang="ru-RU" dirty="0"/>
              <a:t>Пара слов" о Новой </a:t>
            </a:r>
            <a:r>
              <a:rPr lang="ru-RU" dirty="0" smtClean="0"/>
              <a:t>Зеландии.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4320480" cy="460851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Новая Зеландия расположена </a:t>
            </a:r>
            <a:r>
              <a:rPr lang="ru-RU" sz="1600" dirty="0"/>
              <a:t>на островах "Северный" и "Южный" в юго-западной части Тихого </a:t>
            </a:r>
            <a:r>
              <a:rPr lang="ru-RU" sz="1600" dirty="0" smtClean="0"/>
              <a:t>океана.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Население - 4 </a:t>
            </a:r>
            <a:r>
              <a:rPr lang="ru-RU" sz="1600" dirty="0"/>
              <a:t>848 477 </a:t>
            </a:r>
            <a:r>
              <a:rPr lang="ru-RU" sz="1600" dirty="0" smtClean="0"/>
              <a:t>человек.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Столица -  город Веллингтон.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Гимны:  </a:t>
            </a:r>
            <a:r>
              <a:rPr lang="en-US" sz="1600" dirty="0"/>
              <a:t>«God Defend New Zealand</a:t>
            </a:r>
            <a:r>
              <a:rPr lang="en-US" sz="1600" dirty="0" smtClean="0"/>
              <a:t>»</a:t>
            </a:r>
            <a:r>
              <a:rPr lang="ru-RU" sz="1600" dirty="0" smtClean="0"/>
              <a:t> (Боже,  защити </a:t>
            </a:r>
            <a:r>
              <a:rPr lang="ru-RU" sz="1600" dirty="0"/>
              <a:t>Новую Зеландию) и </a:t>
            </a:r>
            <a:r>
              <a:rPr lang="en-US" sz="1600" dirty="0"/>
              <a:t>«God </a:t>
            </a:r>
            <a:r>
              <a:rPr lang="en-US" sz="1600" dirty="0" smtClean="0"/>
              <a:t>Save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/>
              <a:t>the </a:t>
            </a:r>
            <a:r>
              <a:rPr lang="ru-RU" sz="1600" dirty="0" smtClean="0"/>
              <a:t> </a:t>
            </a:r>
            <a:r>
              <a:rPr lang="en-US" sz="1600" dirty="0" smtClean="0"/>
              <a:t>Queen»</a:t>
            </a:r>
            <a:r>
              <a:rPr lang="ru-RU" sz="1600" dirty="0" smtClean="0"/>
              <a:t> </a:t>
            </a:r>
            <a:r>
              <a:rPr lang="ru-RU" sz="1600" smtClean="0"/>
              <a:t>(Боже, </a:t>
            </a:r>
            <a:r>
              <a:rPr lang="ru-RU" sz="1600" dirty="0"/>
              <a:t>храни Королеву</a:t>
            </a:r>
            <a:r>
              <a:rPr lang="ru-RU" sz="16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Острова были обнаружены </a:t>
            </a:r>
            <a:r>
              <a:rPr lang="ru-RU" sz="1600" dirty="0"/>
              <a:t>в 1642 году, </a:t>
            </a:r>
            <a:r>
              <a:rPr lang="ru-RU" sz="1600" dirty="0" smtClean="0"/>
              <a:t> по </a:t>
            </a:r>
            <a:r>
              <a:rPr lang="ru-RU" sz="1600" dirty="0"/>
              <a:t>мнению местных племен под названием "Маори" острова были </a:t>
            </a:r>
            <a:r>
              <a:rPr lang="ru-RU" sz="1600" dirty="0" smtClean="0"/>
              <a:t>открыты для всего остального  мира  </a:t>
            </a:r>
            <a:r>
              <a:rPr lang="ru-RU" sz="1600" dirty="0"/>
              <a:t>мореплавателем </a:t>
            </a:r>
            <a:r>
              <a:rPr lang="ru-RU" sz="1600" dirty="0" err="1"/>
              <a:t>Кьюпе</a:t>
            </a:r>
            <a:r>
              <a:rPr lang="ru-RU" sz="1600" dirty="0"/>
              <a:t> </a:t>
            </a:r>
            <a:r>
              <a:rPr lang="ru-RU" sz="1600" dirty="0" smtClean="0"/>
              <a:t> из Полинезии.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Форма правления – монархия, королева Елизавета </a:t>
            </a:r>
            <a:r>
              <a:rPr lang="en-US" sz="1600" dirty="0" smtClean="0"/>
              <a:t>II</a:t>
            </a:r>
            <a:r>
              <a:rPr lang="ru-RU" sz="1600" dirty="0" smtClean="0"/>
              <a:t>  является «лицом» государства,  управлением страной занимается </a:t>
            </a:r>
            <a:r>
              <a:rPr lang="ru-RU" sz="1600" dirty="0"/>
              <a:t>Генерал-губернатор </a:t>
            </a:r>
            <a:r>
              <a:rPr lang="ru-RU" sz="1600" dirty="0" err="1"/>
              <a:t>Петси</a:t>
            </a:r>
            <a:r>
              <a:rPr lang="ru-RU" sz="1600" dirty="0"/>
              <a:t> </a:t>
            </a:r>
            <a:r>
              <a:rPr lang="ru-RU" sz="1600" dirty="0" err="1"/>
              <a:t>Редди</a:t>
            </a:r>
            <a:r>
              <a:rPr lang="ru-RU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Государственные языки: английский</a:t>
            </a:r>
            <a:r>
              <a:rPr lang="ru-RU" sz="1600" dirty="0"/>
              <a:t>, язык жестов и язык коренного населения Маори. </a:t>
            </a:r>
          </a:p>
        </p:txBody>
      </p:sp>
      <p:pic>
        <p:nvPicPr>
          <p:cNvPr id="3074" name="Picture 2" descr="C:\Users\User\Desktop\NewZeal-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3711900" cy="4196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252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 Маори - коренной язык Новой Зеландии.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7848872" cy="295232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Язык Маори - это язык одноименного коренного племени, которое проживало на островах до их заселения другими народами и нациями.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Маори </a:t>
            </a:r>
            <a:r>
              <a:rPr lang="ru-RU" sz="2800" dirty="0"/>
              <a:t>владеет около 4 % населения Новой Зеландии, что составляет 148 395 </a:t>
            </a:r>
            <a:r>
              <a:rPr lang="ru-RU" sz="2800" dirty="0" smtClean="0"/>
              <a:t>человек.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Самое большое произведение на языке Маори было написано в 2002 году.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25833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00392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Новозеландский Язык Жестов.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132856"/>
            <a:ext cx="7772400" cy="439248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2400" dirty="0" smtClean="0"/>
              <a:t>Новозеландский </a:t>
            </a:r>
            <a:r>
              <a:rPr lang="ru-RU" sz="2400" dirty="0"/>
              <a:t>Язык </a:t>
            </a:r>
            <a:r>
              <a:rPr lang="ru-RU" sz="2400" dirty="0" smtClean="0"/>
              <a:t>Жестов - главный </a:t>
            </a:r>
            <a:r>
              <a:rPr lang="ru-RU" sz="2400" dirty="0"/>
              <a:t>язык сообщества глухих Новой Зеландии</a:t>
            </a:r>
            <a:r>
              <a:rPr lang="ru-RU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 </a:t>
            </a:r>
            <a:r>
              <a:rPr lang="ru-RU" sz="2400" dirty="0"/>
              <a:t>апреле 2006 </a:t>
            </a:r>
            <a:r>
              <a:rPr lang="ru-RU" sz="2400" dirty="0" smtClean="0"/>
              <a:t>года</a:t>
            </a:r>
            <a:r>
              <a:rPr lang="ru-RU" sz="2400" dirty="0"/>
              <a:t> </a:t>
            </a:r>
            <a:r>
              <a:rPr lang="ru-RU" sz="2400" dirty="0" smtClean="0"/>
              <a:t>он </a:t>
            </a:r>
            <a:r>
              <a:rPr lang="ru-RU" sz="2400" dirty="0"/>
              <a:t>стал третьим государственным языком после английского и языка </a:t>
            </a:r>
            <a:r>
              <a:rPr lang="ru-RU" sz="2400" dirty="0" smtClean="0"/>
              <a:t>маори.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Им </a:t>
            </a:r>
            <a:r>
              <a:rPr lang="ru-RU" sz="2400" dirty="0"/>
              <a:t>пользуется более 24 000 </a:t>
            </a:r>
            <a:r>
              <a:rPr lang="ru-RU" sz="2400" dirty="0" smtClean="0"/>
              <a:t>человек.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Лексический </a:t>
            </a:r>
            <a:r>
              <a:rPr lang="ru-RU" sz="2400" dirty="0"/>
              <a:t>запас новозеландского языка жестов </a:t>
            </a:r>
            <a:r>
              <a:rPr lang="ru-RU" sz="2400" dirty="0" smtClean="0"/>
              <a:t>включает в себя понятия</a:t>
            </a:r>
            <a:r>
              <a:rPr lang="ru-RU" sz="2400" dirty="0"/>
              <a:t>, которые характерны исключительно для Новой </a:t>
            </a:r>
            <a:r>
              <a:rPr lang="ru-RU" sz="2400" dirty="0" smtClean="0"/>
              <a:t>Зеландии (в основном это </a:t>
            </a:r>
            <a:r>
              <a:rPr lang="ru-RU" sz="2400" dirty="0"/>
              <a:t>концепции </a:t>
            </a:r>
            <a:r>
              <a:rPr lang="ru-RU" sz="2400" dirty="0" smtClean="0"/>
              <a:t>маори). </a:t>
            </a:r>
            <a:r>
              <a:rPr lang="ru-RU" sz="2400" dirty="0"/>
              <a:t>Первым известным педагогом жестового </a:t>
            </a:r>
            <a:r>
              <a:rPr lang="ru-RU" sz="2400" dirty="0" smtClean="0"/>
              <a:t>языка в Новой Зеландии являлась </a:t>
            </a:r>
            <a:r>
              <a:rPr lang="ru-RU" sz="2400" dirty="0" err="1" smtClean="0"/>
              <a:t>Доркас</a:t>
            </a:r>
            <a:r>
              <a:rPr lang="ru-RU" sz="2400" dirty="0" smtClean="0"/>
              <a:t> </a:t>
            </a:r>
            <a:r>
              <a:rPr lang="ru-RU" sz="2400" dirty="0" err="1" smtClean="0"/>
              <a:t>Митчел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68862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Новозеландскй</a:t>
            </a:r>
            <a:r>
              <a:rPr lang="ru-RU" dirty="0" smtClean="0"/>
              <a:t> вариант </a:t>
            </a:r>
            <a:r>
              <a:rPr lang="ru-RU" dirty="0" err="1" smtClean="0"/>
              <a:t>англйиского</a:t>
            </a:r>
            <a:r>
              <a:rPr lang="ru-RU" dirty="0" smtClean="0"/>
              <a:t> языка.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420888"/>
            <a:ext cx="7920880" cy="34563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Новозеландский </a:t>
            </a:r>
            <a:r>
              <a:rPr lang="ru-RU" sz="2400" dirty="0"/>
              <a:t>Английский </a:t>
            </a:r>
            <a:r>
              <a:rPr lang="ru-RU" sz="2400" dirty="0" smtClean="0"/>
              <a:t>Язык</a:t>
            </a:r>
            <a:r>
              <a:rPr lang="ru-RU" sz="2400" dirty="0"/>
              <a:t>— форма </a:t>
            </a:r>
            <a:r>
              <a:rPr lang="ru-RU" sz="2400" dirty="0" smtClean="0"/>
              <a:t>английского </a:t>
            </a:r>
            <a:r>
              <a:rPr lang="ru-RU" sz="2400" dirty="0"/>
              <a:t>языка, используемая в Новой </a:t>
            </a:r>
            <a:r>
              <a:rPr lang="ru-RU" sz="2400" dirty="0" smtClean="0"/>
              <a:t>Зеландии.</a:t>
            </a:r>
            <a:r>
              <a:rPr lang="ru-RU" sz="2400" dirty="0"/>
              <a:t>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Английский </a:t>
            </a:r>
            <a:r>
              <a:rPr lang="ru-RU" sz="2400" dirty="0"/>
              <a:t>язык был занесён в Новую Зеландию колонистами в </a:t>
            </a:r>
            <a:r>
              <a:rPr lang="ru-RU" sz="2400" dirty="0" smtClean="0"/>
              <a:t>XIX.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Самое </a:t>
            </a:r>
            <a:r>
              <a:rPr lang="ru-RU" sz="2400" dirty="0"/>
              <a:t>заметное влияние на новозеландский вариант английского языка оказал английский язык юга Англии, шотландский английский, в лексике — язык </a:t>
            </a:r>
            <a:r>
              <a:rPr lang="ru-RU" sz="2400" dirty="0" smtClean="0"/>
              <a:t>маори.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9160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внимание </a:t>
            </a:r>
            <a:r>
              <a:rPr lang="ru-RU" dirty="0" err="1" smtClean="0"/>
              <a:t>славне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219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"Государственные языки Новой Зеландии". </vt:lpstr>
      <vt:lpstr>"Пара слов" о Новой Зеландии.</vt:lpstr>
      <vt:lpstr>Язык Маори - коренной язык Новой Зеландии.</vt:lpstr>
      <vt:lpstr>Новозеландский Язык Жестов.</vt:lpstr>
      <vt:lpstr>Новозеландскй вариант англйиского языка.</vt:lpstr>
      <vt:lpstr>Спасибо за внимание славне!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"Государственные языки Новой Зеландии".</dc:title>
  <dc:creator>LIrnus LIrnus</dc:creator>
  <cp:lastModifiedBy>Учитель</cp:lastModifiedBy>
  <cp:revision>27</cp:revision>
  <dcterms:created xsi:type="dcterms:W3CDTF">2018-11-25T13:09:21Z</dcterms:created>
  <dcterms:modified xsi:type="dcterms:W3CDTF">2018-12-18T09:51:46Z</dcterms:modified>
</cp:coreProperties>
</file>