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5"/>
  </p:notesMasterIdLst>
  <p:handoutMasterIdLst>
    <p:handoutMasterId r:id="rId16"/>
  </p:handoutMasterIdLst>
  <p:sldIdLst>
    <p:sldId id="282" r:id="rId5"/>
    <p:sldId id="292" r:id="rId6"/>
    <p:sldId id="293" r:id="rId7"/>
    <p:sldId id="256" r:id="rId8"/>
    <p:sldId id="283" r:id="rId9"/>
    <p:sldId id="297" r:id="rId10"/>
    <p:sldId id="294" r:id="rId11"/>
    <p:sldId id="299" r:id="rId12"/>
    <p:sldId id="300" r:id="rId13"/>
    <p:sldId id="296" r:id="rId14"/>
  </p:sldIdLst>
  <p:sldSz cx="12192000" cy="6858000"/>
  <p:notesSz cx="6858000" cy="9144000"/>
  <p:defaultTextStyle>
    <a:defPPr rtl="0">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29B2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574" autoAdjust="0"/>
  </p:normalViewPr>
  <p:slideViewPr>
    <p:cSldViewPr snapToGrid="0">
      <p:cViewPr varScale="1">
        <p:scale>
          <a:sx n="67" d="100"/>
          <a:sy n="67" d="100"/>
        </p:scale>
        <p:origin x="972" y="27"/>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9" d="100"/>
          <a:sy n="89" d="100"/>
        </p:scale>
        <p:origin x="3696"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viewProps" Target="viewProps.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a:extLst>
              <a:ext uri="{FF2B5EF4-FFF2-40B4-BE49-F238E27FC236}">
                <a16:creationId xmlns=""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ru-RU"/>
          </a:p>
        </p:txBody>
      </p:sp>
      <p:sp>
        <p:nvSpPr>
          <p:cNvPr id="3" name="Дата 2">
            <a:extLst>
              <a:ext uri="{FF2B5EF4-FFF2-40B4-BE49-F238E27FC236}">
                <a16:creationId xmlns=""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28281B73-DCBC-402E-8435-F4D95C758403}" type="datetime1">
              <a:rPr lang="ru-RU" smtClean="0"/>
              <a:pPr rtl="0"/>
              <a:t>02.02.2021</a:t>
            </a:fld>
            <a:endParaRPr lang="ru-RU"/>
          </a:p>
        </p:txBody>
      </p:sp>
      <p:sp>
        <p:nvSpPr>
          <p:cNvPr id="4" name="Нижний колонтитул 3">
            <a:extLst>
              <a:ext uri="{FF2B5EF4-FFF2-40B4-BE49-F238E27FC236}">
                <a16:creationId xmlns=""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ru-RU"/>
          </a:p>
        </p:txBody>
      </p:sp>
      <p:sp>
        <p:nvSpPr>
          <p:cNvPr id="5" name="Номер слайда 4">
            <a:extLst>
              <a:ext uri="{FF2B5EF4-FFF2-40B4-BE49-F238E27FC236}">
                <a16:creationId xmlns=""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682C0B10-7CAE-41E4-AB02-7E8B1FF2B898}" type="slidenum">
              <a:rPr lang="ru-RU" smtClean="0"/>
              <a:pPr rtl="0"/>
              <a:t>‹#›</a:t>
            </a:fld>
            <a:endParaRPr lang="ru-RU"/>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ru-RU" noProof="0"/>
          </a:p>
        </p:txBody>
      </p:sp>
      <p:sp>
        <p:nvSpPr>
          <p:cNvPr id="3" name="Дата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3DBBEF65-E33C-47DE-9DA4-16B6BCB47DC0}" type="datetime1">
              <a:rPr lang="ru-RU" noProof="0" smtClean="0"/>
              <a:pPr rtl="0"/>
              <a:t>02.02.2021</a:t>
            </a:fld>
            <a:endParaRPr lang="ru-RU" noProof="0"/>
          </a:p>
        </p:txBody>
      </p:sp>
      <p:sp>
        <p:nvSpPr>
          <p:cNvPr id="4" name="Образ слайда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ru-RU" noProof="0"/>
          </a:p>
        </p:txBody>
      </p:sp>
      <p:sp>
        <p:nvSpPr>
          <p:cNvPr id="5" name="Заметки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6" name="Нижний колонтитул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ru-RU" noProof="0"/>
          </a:p>
        </p:txBody>
      </p:sp>
      <p:sp>
        <p:nvSpPr>
          <p:cNvPr id="7" name="Номер слайда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8530193B-564F-4854-8A52-728F3FB19C85}" type="slidenum">
              <a:rPr lang="ru-RU" noProof="0" smtClean="0"/>
              <a:pPr rtl="0"/>
              <a:t>‹#›</a:t>
            </a:fld>
            <a:endParaRPr lang="ru-RU" noProof="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rtlCol="0"/>
          <a:lstStyle/>
          <a:p>
            <a:pPr rtl="0"/>
            <a:endParaRPr lang="ru-RU"/>
          </a:p>
        </p:txBody>
      </p:sp>
      <p:sp>
        <p:nvSpPr>
          <p:cNvPr id="4" name="Номер слайда 3"/>
          <p:cNvSpPr>
            <a:spLocks noGrp="1"/>
          </p:cNvSpPr>
          <p:nvPr>
            <p:ph type="sldNum" sz="quarter" idx="5"/>
          </p:nvPr>
        </p:nvSpPr>
        <p:spPr/>
        <p:txBody>
          <a:bodyPr rtlCol="0"/>
          <a:lstStyle/>
          <a:p>
            <a:pPr rtl="0"/>
            <a:fld id="{8530193B-564F-4854-8A52-728F3FB19C85}" type="slidenum">
              <a:rPr lang="ru-RU" smtClean="0"/>
              <a:pPr rtl="0"/>
              <a:t>4</a:t>
            </a:fld>
            <a:endParaRPr lang="ru-RU"/>
          </a:p>
        </p:txBody>
      </p:sp>
    </p:spTree>
    <p:extLst>
      <p:ext uri="{BB962C8B-B14F-4D97-AF65-F5344CB8AC3E}">
        <p14:creationId xmlns:p14="http://schemas.microsoft.com/office/powerpoint/2010/main" val="14426087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Титульный слайд с изображением">
    <p:spTree>
      <p:nvGrpSpPr>
        <p:cNvPr id="1" name=""/>
        <p:cNvGrpSpPr/>
        <p:nvPr/>
      </p:nvGrpSpPr>
      <p:grpSpPr>
        <a:xfrm>
          <a:off x="0" y="0"/>
          <a:ext cx="0" cy="0"/>
          <a:chOff x="0" y="0"/>
          <a:chExt cx="0" cy="0"/>
        </a:xfrm>
      </p:grpSpPr>
      <p:sp>
        <p:nvSpPr>
          <p:cNvPr id="537" name="Рисунок 536">
            <a:extLst>
              <a:ext uri="{FF2B5EF4-FFF2-40B4-BE49-F238E27FC236}">
                <a16:creationId xmlns=""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
        <p:nvSpPr>
          <p:cNvPr id="1037" name="Заголовок 1036">
            <a:extLst>
              <a:ext uri="{FF2B5EF4-FFF2-40B4-BE49-F238E27FC236}">
                <a16:creationId xmlns=""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ru-RU" noProof="0"/>
              <a:t>Щелкните, чтобы изменить заголовок презентации</a:t>
            </a:r>
          </a:p>
        </p:txBody>
      </p:sp>
      <p:sp>
        <p:nvSpPr>
          <p:cNvPr id="3" name="Подзаголовок 2">
            <a:extLst>
              <a:ext uri="{FF2B5EF4-FFF2-40B4-BE49-F238E27FC236}">
                <a16:creationId xmlns=""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smtClean="0"/>
              <a:t>Образец подзаголовка</a:t>
            </a:r>
            <a:endParaRPr lang="ru-RU"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Заголовок и объект">
    <p:spTree>
      <p:nvGrpSpPr>
        <p:cNvPr id="1" name=""/>
        <p:cNvGrpSpPr/>
        <p:nvPr/>
      </p:nvGrpSpPr>
      <p:grpSpPr>
        <a:xfrm>
          <a:off x="0" y="0"/>
          <a:ext cx="0" cy="0"/>
          <a:chOff x="0" y="0"/>
          <a:chExt cx="0" cy="0"/>
        </a:xfrm>
      </p:grpSpPr>
      <p:sp>
        <p:nvSpPr>
          <p:cNvPr id="2" name="Заголовок 1">
            <a:extLst>
              <a:ext uri="{FF2B5EF4-FFF2-40B4-BE49-F238E27FC236}">
                <a16:creationId xmlns="" xmlns:a16="http://schemas.microsoft.com/office/drawing/2014/main" id="{5CFF4C50-933F-41F9-AD11-BD02410AA7D5}"/>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ru-RU" noProof="0"/>
              <a:t>Щелкните, чтобы изменить заголовок</a:t>
            </a:r>
          </a:p>
        </p:txBody>
      </p:sp>
      <p:sp>
        <p:nvSpPr>
          <p:cNvPr id="3" name="Объект 2">
            <a:extLst>
              <a:ext uri="{FF2B5EF4-FFF2-40B4-BE49-F238E27FC236}">
                <a16:creationId xmlns="" xmlns:a16="http://schemas.microsoft.com/office/drawing/2014/main" id="{B1948E38-8FB0-4E51-A01C-C88794372E50}"/>
              </a:ext>
            </a:extLst>
          </p:cNvPr>
          <p:cNvSpPr>
            <a:spLocks noGrp="1"/>
          </p:cNvSpPr>
          <p:nvPr>
            <p:ph idx="1"/>
          </p:nvPr>
        </p:nvSpPr>
        <p:spPr>
          <a:xfrm>
            <a:off x="432000" y="1361872"/>
            <a:ext cx="11340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4" name="Нижний колонтитул 3">
            <a:extLst>
              <a:ext uri="{FF2B5EF4-FFF2-40B4-BE49-F238E27FC236}">
                <a16:creationId xmlns="" xmlns:a16="http://schemas.microsoft.com/office/drawing/2014/main" id="{E8FE0EB3-0FF4-4285-B9D3-90A5751B7BBF}"/>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8" name="Номер слайда 7">
            <a:extLst>
              <a:ext uri="{FF2B5EF4-FFF2-40B4-BE49-F238E27FC236}">
                <a16:creationId xmlns=""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9" name="Прямоугольник 8">
            <a:extLst>
              <a:ext uri="{FF2B5EF4-FFF2-40B4-BE49-F238E27FC236}">
                <a16:creationId xmlns=""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Два объекта">
    <p:spTree>
      <p:nvGrpSpPr>
        <p:cNvPr id="1" name=""/>
        <p:cNvGrpSpPr/>
        <p:nvPr/>
      </p:nvGrpSpPr>
      <p:grpSpPr>
        <a:xfrm>
          <a:off x="0" y="0"/>
          <a:ext cx="0" cy="0"/>
          <a:chOff x="0" y="0"/>
          <a:chExt cx="0" cy="0"/>
        </a:xfrm>
      </p:grpSpPr>
      <p:sp>
        <p:nvSpPr>
          <p:cNvPr id="3" name="Объект 2">
            <a:extLst>
              <a:ext uri="{FF2B5EF4-FFF2-40B4-BE49-F238E27FC236}">
                <a16:creationId xmlns="" xmlns:a16="http://schemas.microsoft.com/office/drawing/2014/main" id="{A22238F2-C6EC-476F-8371-119AECBA5622}"/>
              </a:ext>
            </a:extLst>
          </p:cNvPr>
          <p:cNvSpPr>
            <a:spLocks noGrp="1"/>
          </p:cNvSpPr>
          <p:nvPr>
            <p:ph sz="half" idx="1"/>
          </p:nvPr>
        </p:nvSpPr>
        <p:spPr>
          <a:xfrm>
            <a:off x="432000" y="1361872"/>
            <a:ext cx="5472000" cy="475812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9" name="Номер слайда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4" name="Нижний колонтитул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5" name="Заголовок 4">
            <a:extLst>
              <a:ext uri="{FF2B5EF4-FFF2-40B4-BE49-F238E27FC236}">
                <a16:creationId xmlns="" xmlns:a16="http://schemas.microsoft.com/office/drawing/2014/main" id="{A3150A03-DB2C-4750-B1AC-5ADFB3062CC1}"/>
              </a:ext>
            </a:extLst>
          </p:cNvPr>
          <p:cNvSpPr>
            <a:spLocks noGrp="1"/>
          </p:cNvSpPr>
          <p:nvPr>
            <p:ph type="title"/>
          </p:nvPr>
        </p:nvSpPr>
        <p:spPr/>
        <p:txBody>
          <a:bodyPr rtlCol="0"/>
          <a:lstStyle/>
          <a:p>
            <a:pPr rtl="0"/>
            <a:r>
              <a:rPr lang="ru-RU" noProof="0" smtClean="0"/>
              <a:t>Образец заголовка</a:t>
            </a:r>
            <a:endParaRPr lang="ru-RU" noProof="0"/>
          </a:p>
        </p:txBody>
      </p:sp>
      <p:sp>
        <p:nvSpPr>
          <p:cNvPr id="10" name="Прямоугольник 9">
            <a:extLst>
              <a:ext uri="{FF2B5EF4-FFF2-40B4-BE49-F238E27FC236}">
                <a16:creationId xmlns=""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Объект 3">
            <a:extLst>
              <a:ext uri="{FF2B5EF4-FFF2-40B4-BE49-F238E27FC236}">
                <a16:creationId xmlns="" xmlns:a16="http://schemas.microsoft.com/office/drawing/2014/main" id="{AB0E06C5-6595-4713-9B55-27F31257EB01}"/>
              </a:ext>
            </a:extLst>
          </p:cNvPr>
          <p:cNvSpPr>
            <a:spLocks noGrp="1"/>
          </p:cNvSpPr>
          <p:nvPr>
            <p:ph sz="half" idx="2"/>
          </p:nvPr>
        </p:nvSpPr>
        <p:spPr>
          <a:xfrm>
            <a:off x="6172199" y="1361873"/>
            <a:ext cx="5599799" cy="4758128"/>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Столбец 3">
    <p:spTree>
      <p:nvGrpSpPr>
        <p:cNvPr id="1" name=""/>
        <p:cNvGrpSpPr/>
        <p:nvPr/>
      </p:nvGrpSpPr>
      <p:grpSpPr>
        <a:xfrm>
          <a:off x="0" y="0"/>
          <a:ext cx="0" cy="0"/>
          <a:chOff x="0" y="0"/>
          <a:chExt cx="0" cy="0"/>
        </a:xfrm>
      </p:grpSpPr>
      <p:sp>
        <p:nvSpPr>
          <p:cNvPr id="3" name="Объект 2">
            <a:extLst>
              <a:ext uri="{FF2B5EF4-FFF2-40B4-BE49-F238E27FC236}">
                <a16:creationId xmlns="" xmlns:a16="http://schemas.microsoft.com/office/drawing/2014/main" id="{B1948E38-8FB0-4E51-A01C-C88794372E50}"/>
              </a:ext>
            </a:extLst>
          </p:cNvPr>
          <p:cNvSpPr>
            <a:spLocks noGrp="1"/>
          </p:cNvSpPr>
          <p:nvPr>
            <p:ph idx="1"/>
          </p:nvPr>
        </p:nvSpPr>
        <p:spPr>
          <a:xfrm>
            <a:off x="432000" y="1656000"/>
            <a:ext cx="360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5" name="Текст 4">
            <a:extLst>
              <a:ext uri="{FF2B5EF4-FFF2-40B4-BE49-F238E27FC236}">
                <a16:creationId xmlns=""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11" name="Текст 5">
            <a:extLst>
              <a:ext uri="{FF2B5EF4-FFF2-40B4-BE49-F238E27FC236}">
                <a16:creationId xmlns=""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4" name="Нижний колонтитул 3">
            <a:extLst>
              <a:ext uri="{FF2B5EF4-FFF2-40B4-BE49-F238E27FC236}">
                <a16:creationId xmlns="" xmlns:a16="http://schemas.microsoft.com/office/drawing/2014/main" id="{6D4BCA97-F31B-451D-82F8-6E000DF2118A}"/>
              </a:ext>
            </a:extLst>
          </p:cNvPr>
          <p:cNvSpPr>
            <a:spLocks noGrp="1"/>
          </p:cNvSpPr>
          <p:nvPr>
            <p:ph type="ftr" sz="quarter" idx="14"/>
          </p:nvPr>
        </p:nvSpPr>
        <p:spPr/>
        <p:txBody>
          <a:bodyPr rtlCol="0"/>
          <a:lstStyle/>
          <a:p>
            <a:pPr rtl="0"/>
            <a:r>
              <a:rPr lang="ru-RU" noProof="0"/>
              <a:t>Добавить нижний колонтитул</a:t>
            </a:r>
          </a:p>
        </p:txBody>
      </p:sp>
      <p:sp>
        <p:nvSpPr>
          <p:cNvPr id="6" name="Номер слайда 5">
            <a:extLst>
              <a:ext uri="{FF2B5EF4-FFF2-40B4-BE49-F238E27FC236}">
                <a16:creationId xmlns="" xmlns:a16="http://schemas.microsoft.com/office/drawing/2014/main" id="{0817AAC4-A657-4D75-A527-0307AFF2B17B}"/>
              </a:ext>
            </a:extLst>
          </p:cNvPr>
          <p:cNvSpPr>
            <a:spLocks noGrp="1"/>
          </p:cNvSpPr>
          <p:nvPr>
            <p:ph type="sldNum" sz="quarter" idx="15"/>
          </p:nvPr>
        </p:nvSpPr>
        <p:spPr/>
        <p:txBody>
          <a:bodyPr rtlCol="0"/>
          <a:lstStyle/>
          <a:p>
            <a:pPr rtl="0"/>
            <a:fld id="{19B51A1E-902D-48AF-9020-955120F399B6}" type="slidenum">
              <a:rPr lang="ru-RU" noProof="0" smtClean="0"/>
              <a:pPr rtl="0"/>
              <a:t>‹#›</a:t>
            </a:fld>
            <a:endParaRPr lang="ru-RU" noProof="0"/>
          </a:p>
        </p:txBody>
      </p:sp>
      <p:sp>
        <p:nvSpPr>
          <p:cNvPr id="7" name="Заголовок 6">
            <a:extLst>
              <a:ext uri="{FF2B5EF4-FFF2-40B4-BE49-F238E27FC236}">
                <a16:creationId xmlns="" xmlns:a16="http://schemas.microsoft.com/office/drawing/2014/main" id="{2F2CFF35-351B-467F-BD62-64A826D398B4}"/>
              </a:ext>
            </a:extLst>
          </p:cNvPr>
          <p:cNvSpPr>
            <a:spLocks noGrp="1"/>
          </p:cNvSpPr>
          <p:nvPr>
            <p:ph type="title"/>
          </p:nvPr>
        </p:nvSpPr>
        <p:spPr/>
        <p:txBody>
          <a:bodyPr rtlCol="0"/>
          <a:lstStyle/>
          <a:p>
            <a:pPr rtl="0"/>
            <a:r>
              <a:rPr lang="ru-RU" noProof="0" smtClean="0"/>
              <a:t>Образец заголовка</a:t>
            </a:r>
            <a:endParaRPr lang="ru-RU" noProof="0"/>
          </a:p>
        </p:txBody>
      </p:sp>
      <p:sp>
        <p:nvSpPr>
          <p:cNvPr id="10" name="Прямоугольник 9">
            <a:extLst>
              <a:ext uri="{FF2B5EF4-FFF2-40B4-BE49-F238E27FC236}">
                <a16:creationId xmlns=""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Подзаголовок 2">
            <a:extLst>
              <a:ext uri="{FF2B5EF4-FFF2-40B4-BE49-F238E27FC236}">
                <a16:creationId xmlns=""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столбцов">
    <p:spTree>
      <p:nvGrpSpPr>
        <p:cNvPr id="1" name=""/>
        <p:cNvGrpSpPr/>
        <p:nvPr/>
      </p:nvGrpSpPr>
      <p:grpSpPr>
        <a:xfrm>
          <a:off x="0" y="0"/>
          <a:ext cx="0" cy="0"/>
          <a:chOff x="0" y="0"/>
          <a:chExt cx="0" cy="0"/>
        </a:xfrm>
      </p:grpSpPr>
      <p:sp>
        <p:nvSpPr>
          <p:cNvPr id="3" name="Объект 2">
            <a:extLst>
              <a:ext uri="{FF2B5EF4-FFF2-40B4-BE49-F238E27FC236}">
                <a16:creationId xmlns="" xmlns:a16="http://schemas.microsoft.com/office/drawing/2014/main" id="{B1948E38-8FB0-4E51-A01C-C88794372E50}"/>
              </a:ext>
            </a:extLst>
          </p:cNvPr>
          <p:cNvSpPr>
            <a:spLocks noGrp="1"/>
          </p:cNvSpPr>
          <p:nvPr>
            <p:ph idx="1"/>
          </p:nvPr>
        </p:nvSpPr>
        <p:spPr>
          <a:xfrm>
            <a:off x="432000" y="1656000"/>
            <a:ext cx="2160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5" name="Текст 4">
            <a:extLst>
              <a:ext uri="{FF2B5EF4-FFF2-40B4-BE49-F238E27FC236}">
                <a16:creationId xmlns=""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13" name="Текст 5">
            <a:extLst>
              <a:ext uri="{FF2B5EF4-FFF2-40B4-BE49-F238E27FC236}">
                <a16:creationId xmlns=""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15" name="Текст 6">
            <a:extLst>
              <a:ext uri="{FF2B5EF4-FFF2-40B4-BE49-F238E27FC236}">
                <a16:creationId xmlns=""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17" name="Текст 7">
            <a:extLst>
              <a:ext uri="{FF2B5EF4-FFF2-40B4-BE49-F238E27FC236}">
                <a16:creationId xmlns=""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4" name="Нижний колонтитул 3">
            <a:extLst>
              <a:ext uri="{FF2B5EF4-FFF2-40B4-BE49-F238E27FC236}">
                <a16:creationId xmlns="" xmlns:a16="http://schemas.microsoft.com/office/drawing/2014/main" id="{2D09234E-176D-4BBF-9391-7B6F018C51AB}"/>
              </a:ext>
            </a:extLst>
          </p:cNvPr>
          <p:cNvSpPr>
            <a:spLocks noGrp="1"/>
          </p:cNvSpPr>
          <p:nvPr>
            <p:ph type="ftr" sz="quarter" idx="16"/>
          </p:nvPr>
        </p:nvSpPr>
        <p:spPr/>
        <p:txBody>
          <a:bodyPr rtlCol="0"/>
          <a:lstStyle/>
          <a:p>
            <a:pPr rtl="0"/>
            <a:r>
              <a:rPr lang="ru-RU" noProof="0"/>
              <a:t>Добавление нижнего колонтитула</a:t>
            </a:r>
          </a:p>
        </p:txBody>
      </p:sp>
      <p:sp>
        <p:nvSpPr>
          <p:cNvPr id="8" name="Номер слайда 7">
            <a:extLst>
              <a:ext uri="{FF2B5EF4-FFF2-40B4-BE49-F238E27FC236}">
                <a16:creationId xmlns="" xmlns:a16="http://schemas.microsoft.com/office/drawing/2014/main" id="{86E99B1E-D08C-46BA-9D27-9ED02F4C9B6C}"/>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6" name="Заголовок 5">
            <a:extLst>
              <a:ext uri="{FF2B5EF4-FFF2-40B4-BE49-F238E27FC236}">
                <a16:creationId xmlns="" xmlns:a16="http://schemas.microsoft.com/office/drawing/2014/main" id="{DCDDD99B-E72A-42C6-9197-207284228DCC}"/>
              </a:ext>
            </a:extLst>
          </p:cNvPr>
          <p:cNvSpPr>
            <a:spLocks noGrp="1"/>
          </p:cNvSpPr>
          <p:nvPr>
            <p:ph type="title"/>
          </p:nvPr>
        </p:nvSpPr>
        <p:spPr/>
        <p:txBody>
          <a:bodyPr rtlCol="0"/>
          <a:lstStyle/>
          <a:p>
            <a:pPr rtl="0"/>
            <a:r>
              <a:rPr lang="ru-RU" noProof="0" smtClean="0"/>
              <a:t>Образец заголовка</a:t>
            </a:r>
            <a:endParaRPr lang="ru-RU" noProof="0"/>
          </a:p>
        </p:txBody>
      </p:sp>
      <p:sp>
        <p:nvSpPr>
          <p:cNvPr id="12" name="Прямоугольник 11">
            <a:extLst>
              <a:ext uri="{FF2B5EF4-FFF2-40B4-BE49-F238E27FC236}">
                <a16:creationId xmlns=""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6" name="Подзаголовок 2">
            <a:extLst>
              <a:ext uri="{FF2B5EF4-FFF2-40B4-BE49-F238E27FC236}">
                <a16:creationId xmlns=""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Титульный слайд">
    <p:spTree>
      <p:nvGrpSpPr>
        <p:cNvPr id="1" name=""/>
        <p:cNvGrpSpPr/>
        <p:nvPr/>
      </p:nvGrpSpPr>
      <p:grpSpPr>
        <a:xfrm>
          <a:off x="0" y="0"/>
          <a:ext cx="0" cy="0"/>
          <a:chOff x="0" y="0"/>
          <a:chExt cx="0" cy="0"/>
        </a:xfrm>
      </p:grpSpPr>
      <p:sp>
        <p:nvSpPr>
          <p:cNvPr id="1037" name="Заголовок 1036">
            <a:extLst>
              <a:ext uri="{FF2B5EF4-FFF2-40B4-BE49-F238E27FC236}">
                <a16:creationId xmlns=""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rtlCol="0" anchor="b">
            <a:noAutofit/>
          </a:bodyPr>
          <a:lstStyle>
            <a:lvl1pPr algn="l">
              <a:defRPr sz="6000">
                <a:solidFill>
                  <a:schemeClr val="tx1">
                    <a:lumMod val="75000"/>
                    <a:lumOff val="25000"/>
                  </a:schemeClr>
                </a:solidFill>
              </a:defRPr>
            </a:lvl1pPr>
          </a:lstStyle>
          <a:p>
            <a:pPr rtl="0"/>
            <a:r>
              <a:rPr lang="ru-RU" noProof="0"/>
              <a:t>Щелкните, чтобы изменить заголовок презентации</a:t>
            </a:r>
          </a:p>
        </p:txBody>
      </p:sp>
      <p:sp>
        <p:nvSpPr>
          <p:cNvPr id="3" name="Подзаголовок 2">
            <a:extLst>
              <a:ext uri="{FF2B5EF4-FFF2-40B4-BE49-F238E27FC236}">
                <a16:creationId xmlns="" xmlns:a16="http://schemas.microsoft.com/office/drawing/2014/main" id="{C9980B88-3F4A-4688-9ED0-17EF37E62D93}"/>
              </a:ext>
            </a:extLst>
          </p:cNvPr>
          <p:cNvSpPr>
            <a:spLocks noGrp="1"/>
          </p:cNvSpPr>
          <p:nvPr>
            <p:ph type="subTitle" idx="1"/>
          </p:nvPr>
        </p:nvSpPr>
        <p:spPr>
          <a:xfrm>
            <a:off x="739644" y="4834783"/>
            <a:ext cx="5124443"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smtClean="0"/>
              <a:t>Образец подзаголовка</a:t>
            </a:r>
            <a:endParaRPr lang="ru-RU" noProof="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Заголовок раздела">
    <p:spTree>
      <p:nvGrpSpPr>
        <p:cNvPr id="1" name=""/>
        <p:cNvGrpSpPr/>
        <p:nvPr/>
      </p:nvGrpSpPr>
      <p:grpSpPr>
        <a:xfrm>
          <a:off x="0" y="0"/>
          <a:ext cx="0" cy="0"/>
          <a:chOff x="0" y="0"/>
          <a:chExt cx="0" cy="0"/>
        </a:xfrm>
      </p:grpSpPr>
      <p:sp>
        <p:nvSpPr>
          <p:cNvPr id="6" name="Заголовок 5">
            <a:extLst>
              <a:ext uri="{FF2B5EF4-FFF2-40B4-BE49-F238E27FC236}">
                <a16:creationId xmlns=""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smtClean="0"/>
              <a:t>Образец заголовка</a:t>
            </a:r>
            <a:endParaRPr lang="ru-RU" noProof="0"/>
          </a:p>
        </p:txBody>
      </p:sp>
      <p:sp>
        <p:nvSpPr>
          <p:cNvPr id="2" name="Нижний колонтитул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rtl="0"/>
              <a:t>‹#›</a:t>
            </a:fld>
            <a:endParaRPr lang="ru-RU" noProof="0"/>
          </a:p>
        </p:txBody>
      </p:sp>
      <p:sp>
        <p:nvSpPr>
          <p:cNvPr id="3" name="Подзаголовок 2">
            <a:extLst>
              <a:ext uri="{FF2B5EF4-FFF2-40B4-BE49-F238E27FC236}">
                <a16:creationId xmlns=""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smtClean="0"/>
              <a:t>Образец подзаголовка</a:t>
            </a:r>
            <a:endParaRPr lang="ru-RU" noProof="0"/>
          </a:p>
        </p:txBody>
      </p:sp>
      <p:sp>
        <p:nvSpPr>
          <p:cNvPr id="8" name="Полилиния: Фигура 7">
            <a:extLst>
              <a:ext uri="{FF2B5EF4-FFF2-40B4-BE49-F238E27FC236}">
                <a16:creationId xmlns=""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Только заголовок">
    <p:spTree>
      <p:nvGrpSpPr>
        <p:cNvPr id="1" name=""/>
        <p:cNvGrpSpPr/>
        <p:nvPr/>
      </p:nvGrpSpPr>
      <p:grpSpPr>
        <a:xfrm>
          <a:off x="0" y="0"/>
          <a:ext cx="0" cy="0"/>
          <a:chOff x="0" y="0"/>
          <a:chExt cx="0" cy="0"/>
        </a:xfrm>
      </p:grpSpPr>
      <p:sp>
        <p:nvSpPr>
          <p:cNvPr id="2" name="Заголовок 1">
            <a:extLst>
              <a:ext uri="{FF2B5EF4-FFF2-40B4-BE49-F238E27FC236}">
                <a16:creationId xmlns="" xmlns:a16="http://schemas.microsoft.com/office/drawing/2014/main" id="{5FC626A5-4FF6-42BD-858A-AE4B2C23A6BC}"/>
              </a:ext>
            </a:extLst>
          </p:cNvPr>
          <p:cNvSpPr>
            <a:spLocks noGrp="1"/>
          </p:cNvSpPr>
          <p:nvPr>
            <p:ph type="title" hasCustomPrompt="1"/>
          </p:nvPr>
        </p:nvSpPr>
        <p:spPr/>
        <p:txBody>
          <a:bodyPr rtlCol="0"/>
          <a:lstStyle>
            <a:lvl1pPr>
              <a:defRPr>
                <a:solidFill>
                  <a:schemeClr val="tx1">
                    <a:lumMod val="75000"/>
                    <a:lumOff val="25000"/>
                  </a:schemeClr>
                </a:solidFill>
              </a:defRPr>
            </a:lvl1pPr>
          </a:lstStyle>
          <a:p>
            <a:pPr rtl="0"/>
            <a:r>
              <a:rPr lang="ru-RU" noProof="0"/>
              <a:t>Щелкните, чтобы изменить заголовок</a:t>
            </a:r>
          </a:p>
        </p:txBody>
      </p:sp>
      <p:sp>
        <p:nvSpPr>
          <p:cNvPr id="7" name="Номер слайда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3" name="Нижний колонтитул 2">
            <a:extLst>
              <a:ext uri="{FF2B5EF4-FFF2-40B4-BE49-F238E27FC236}">
                <a16:creationId xmlns="" xmlns:a16="http://schemas.microsoft.com/office/drawing/2014/main" id="{08CCB8C2-B6A2-4C69-8D3A-57420A034BA4}"/>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8" name="Прямоугольник 7">
            <a:extLst>
              <a:ext uri="{FF2B5EF4-FFF2-40B4-BE49-F238E27FC236}">
                <a16:creationId xmlns=""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Пустой слайд">
    <p:spTree>
      <p:nvGrpSpPr>
        <p:cNvPr id="1" name=""/>
        <p:cNvGrpSpPr/>
        <p:nvPr/>
      </p:nvGrpSpPr>
      <p:grpSpPr>
        <a:xfrm>
          <a:off x="0" y="0"/>
          <a:ext cx="0" cy="0"/>
          <a:chOff x="0" y="0"/>
          <a:chExt cx="0" cy="0"/>
        </a:xfrm>
      </p:grpSpPr>
      <p:sp>
        <p:nvSpPr>
          <p:cNvPr id="6" name="Номер слайда 5">
            <a:extLst>
              <a:ext uri="{FF2B5EF4-FFF2-40B4-BE49-F238E27FC236}">
                <a16:creationId xmlns="" xmlns:a16="http://schemas.microsoft.com/office/drawing/2014/main" id="{ADB88685-006A-43C3-A850-F409CF02FC40}"/>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2" name="Нижний колонтитул 1">
            <a:extLst>
              <a:ext uri="{FF2B5EF4-FFF2-40B4-BE49-F238E27FC236}">
                <a16:creationId xmlns="" xmlns:a16="http://schemas.microsoft.com/office/drawing/2014/main" id="{16D0504D-4610-4E9E-A2DB-8B701F044BBC}"/>
              </a:ext>
            </a:extLst>
          </p:cNvPr>
          <p:cNvSpPr>
            <a:spLocks noGrp="1"/>
          </p:cNvSpPr>
          <p:nvPr>
            <p:ph type="ftr" sz="quarter" idx="12"/>
          </p:nvPr>
        </p:nvSpPr>
        <p:spPr/>
        <p:txBody>
          <a:bodyPr rtlCol="0"/>
          <a:lstStyle/>
          <a:p>
            <a:pPr rtl="0"/>
            <a:r>
              <a:rPr lang="ru-RU" noProof="0"/>
              <a:t>Добавление нижнего колонтитула</a:t>
            </a:r>
          </a:p>
        </p:txBody>
      </p:sp>
      <p:sp>
        <p:nvSpPr>
          <p:cNvPr id="5" name="Прямоугольник 4">
            <a:extLst>
              <a:ext uri="{FF2B5EF4-FFF2-40B4-BE49-F238E27FC236}">
                <a16:creationId xmlns=""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Слайд-разделитель 1">
    <p:spTree>
      <p:nvGrpSpPr>
        <p:cNvPr id="1" name=""/>
        <p:cNvGrpSpPr/>
        <p:nvPr/>
      </p:nvGrpSpPr>
      <p:grpSpPr>
        <a:xfrm>
          <a:off x="0" y="0"/>
          <a:ext cx="0" cy="0"/>
          <a:chOff x="0" y="0"/>
          <a:chExt cx="0" cy="0"/>
        </a:xfrm>
      </p:grpSpPr>
      <p:sp>
        <p:nvSpPr>
          <p:cNvPr id="6" name="Заголовок 5">
            <a:extLst>
              <a:ext uri="{FF2B5EF4-FFF2-40B4-BE49-F238E27FC236}">
                <a16:creationId xmlns=""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smtClean="0"/>
              <a:t>Образец заголовка</a:t>
            </a:r>
            <a:endParaRPr lang="ru-RU" noProof="0"/>
          </a:p>
        </p:txBody>
      </p:sp>
      <p:sp>
        <p:nvSpPr>
          <p:cNvPr id="2" name="Нижний колонтитул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rtl="0"/>
              <a:t>‹#›</a:t>
            </a:fld>
            <a:endParaRPr lang="ru-RU" noProof="0"/>
          </a:p>
        </p:txBody>
      </p:sp>
      <p:sp>
        <p:nvSpPr>
          <p:cNvPr id="9" name="Рисунок 8">
            <a:extLst>
              <a:ext uri="{FF2B5EF4-FFF2-40B4-BE49-F238E27FC236}">
                <a16:creationId xmlns=""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
        <p:nvSpPr>
          <p:cNvPr id="3" name="Подзаголовок 2">
            <a:extLst>
              <a:ext uri="{FF2B5EF4-FFF2-40B4-BE49-F238E27FC236}">
                <a16:creationId xmlns="" xmlns:a16="http://schemas.microsoft.com/office/drawing/2014/main" id="{C9980B88-3F4A-4688-9ED0-17EF37E62D93}"/>
              </a:ext>
            </a:extLst>
          </p:cNvPr>
          <p:cNvSpPr>
            <a:spLocks noGrp="1"/>
          </p:cNvSpPr>
          <p:nvPr>
            <p:ph type="subTitle" idx="1"/>
          </p:nvPr>
        </p:nvSpPr>
        <p:spPr>
          <a:xfrm>
            <a:off x="78364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smtClean="0"/>
              <a:t>Образец подзаголовка</a:t>
            </a:r>
            <a:endParaRPr lang="ru-RU" noProof="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Слайд-разделитель 2">
    <p:spTree>
      <p:nvGrpSpPr>
        <p:cNvPr id="1" name=""/>
        <p:cNvGrpSpPr/>
        <p:nvPr/>
      </p:nvGrpSpPr>
      <p:grpSpPr>
        <a:xfrm>
          <a:off x="0" y="0"/>
          <a:ext cx="0" cy="0"/>
          <a:chOff x="0" y="0"/>
          <a:chExt cx="0" cy="0"/>
        </a:xfrm>
      </p:grpSpPr>
      <p:sp>
        <p:nvSpPr>
          <p:cNvPr id="5" name="Заголовок 4">
            <a:extLst>
              <a:ext uri="{FF2B5EF4-FFF2-40B4-BE49-F238E27FC236}">
                <a16:creationId xmlns=""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rtl="0">
              <a:spcBef>
                <a:spcPts val="1000"/>
              </a:spcBef>
              <a:buClr>
                <a:schemeClr val="accent1"/>
              </a:buClr>
              <a:buFont typeface="Corbel" panose="020B0503020204020204" pitchFamily="34" charset="0"/>
            </a:pPr>
            <a:r>
              <a:rPr lang="ru-RU" noProof="0" smtClean="0"/>
              <a:t>Образец заголовка</a:t>
            </a:r>
            <a:endParaRPr lang="ru-RU" noProof="0"/>
          </a:p>
        </p:txBody>
      </p:sp>
      <p:sp>
        <p:nvSpPr>
          <p:cNvPr id="2" name="Нижний колонтитул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rtlCol="0"/>
          <a:lstStyle/>
          <a:p>
            <a:pPr rtl="0"/>
            <a:r>
              <a:rPr lang="ru-RU" noProof="0"/>
              <a:t>Добавление нижнего колонтитула</a:t>
            </a:r>
          </a:p>
        </p:txBody>
      </p:sp>
      <p:sp>
        <p:nvSpPr>
          <p:cNvPr id="4" name="Номер слайда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rtlCol="0"/>
          <a:lstStyle/>
          <a:p>
            <a:pPr rtl="0"/>
            <a:fld id="{19B51A1E-902D-48AF-9020-955120F399B6}" type="slidenum">
              <a:rPr lang="ru-RU" noProof="0" smtClean="0"/>
              <a:pPr rtl="0"/>
              <a:t>‹#›</a:t>
            </a:fld>
            <a:endParaRPr lang="ru-RU" noProof="0"/>
          </a:p>
        </p:txBody>
      </p:sp>
      <p:sp>
        <p:nvSpPr>
          <p:cNvPr id="3" name="Подзаголовок 2">
            <a:extLst>
              <a:ext uri="{FF2B5EF4-FFF2-40B4-BE49-F238E27FC236}">
                <a16:creationId xmlns="" xmlns:a16="http://schemas.microsoft.com/office/drawing/2014/main" id="{C9980B88-3F4A-4688-9ED0-17EF37E62D93}"/>
              </a:ext>
            </a:extLst>
          </p:cNvPr>
          <p:cNvSpPr>
            <a:spLocks noGrp="1"/>
          </p:cNvSpPr>
          <p:nvPr>
            <p:ph type="subTitle" idx="1"/>
          </p:nvPr>
        </p:nvSpPr>
        <p:spPr>
          <a:xfrm>
            <a:off x="749802" y="4834783"/>
            <a:ext cx="3638852" cy="999487"/>
          </a:xfrm>
        </p:spPr>
        <p:txBody>
          <a:bodyPr rtlCol="0"/>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ru-RU" noProof="0" smtClean="0"/>
              <a:t>Образец подзаголовка</a:t>
            </a:r>
            <a:endParaRPr lang="ru-RU" noProof="0"/>
          </a:p>
        </p:txBody>
      </p:sp>
      <p:sp>
        <p:nvSpPr>
          <p:cNvPr id="7" name="Рисунок 6">
            <a:extLst>
              <a:ext uri="{FF2B5EF4-FFF2-40B4-BE49-F238E27FC236}">
                <a16:creationId xmlns=""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Разметка текста 1">
    <p:spTree>
      <p:nvGrpSpPr>
        <p:cNvPr id="1" name=""/>
        <p:cNvGrpSpPr/>
        <p:nvPr/>
      </p:nvGrpSpPr>
      <p:grpSpPr>
        <a:xfrm>
          <a:off x="0" y="0"/>
          <a:ext cx="0" cy="0"/>
          <a:chOff x="0" y="0"/>
          <a:chExt cx="0" cy="0"/>
        </a:xfrm>
      </p:grpSpPr>
      <p:sp>
        <p:nvSpPr>
          <p:cNvPr id="3" name="Объект 2">
            <a:extLst>
              <a:ext uri="{FF2B5EF4-FFF2-40B4-BE49-F238E27FC236}">
                <a16:creationId xmlns="" xmlns:a16="http://schemas.microsoft.com/office/drawing/2014/main" id="{A22238F2-C6EC-476F-8371-119AECBA5622}"/>
              </a:ext>
            </a:extLst>
          </p:cNvPr>
          <p:cNvSpPr>
            <a:spLocks noGrp="1"/>
          </p:cNvSpPr>
          <p:nvPr>
            <p:ph sz="half" idx="1"/>
          </p:nvPr>
        </p:nvSpPr>
        <p:spPr>
          <a:xfrm>
            <a:off x="432000"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9" name="Номер слайда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4" name="Нижний колонтитул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5" name="Заголовок 4">
            <a:extLst>
              <a:ext uri="{FF2B5EF4-FFF2-40B4-BE49-F238E27FC236}">
                <a16:creationId xmlns="" xmlns:a16="http://schemas.microsoft.com/office/drawing/2014/main" id="{BB6AC7B6-CDA5-4A4F-AD50-E3C16C6A0090}"/>
              </a:ext>
            </a:extLst>
          </p:cNvPr>
          <p:cNvSpPr>
            <a:spLocks noGrp="1"/>
          </p:cNvSpPr>
          <p:nvPr>
            <p:ph type="title"/>
          </p:nvPr>
        </p:nvSpPr>
        <p:spPr>
          <a:xfrm>
            <a:off x="516835" y="432000"/>
            <a:ext cx="5387166" cy="695740"/>
          </a:xfrm>
        </p:spPr>
        <p:txBody>
          <a:bodyPr rtlCol="0"/>
          <a:lstStyle/>
          <a:p>
            <a:pPr rtl="0"/>
            <a:r>
              <a:rPr lang="ru-RU" noProof="0" smtClean="0"/>
              <a:t>Образец заголовка</a:t>
            </a:r>
            <a:endParaRPr lang="ru-RU" noProof="0"/>
          </a:p>
        </p:txBody>
      </p:sp>
      <p:sp>
        <p:nvSpPr>
          <p:cNvPr id="11" name="Прямоугольник 10">
            <a:extLst>
              <a:ext uri="{FF2B5EF4-FFF2-40B4-BE49-F238E27FC236}">
                <a16:creationId xmlns=""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2" name="Подзаголовок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
        <p:nvSpPr>
          <p:cNvPr id="13" name="Рисунок 12">
            <a:extLst>
              <a:ext uri="{FF2B5EF4-FFF2-40B4-BE49-F238E27FC236}">
                <a16:creationId xmlns=""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Разметка текста 2">
    <p:spTree>
      <p:nvGrpSpPr>
        <p:cNvPr id="1" name=""/>
        <p:cNvGrpSpPr/>
        <p:nvPr/>
      </p:nvGrpSpPr>
      <p:grpSpPr>
        <a:xfrm>
          <a:off x="0" y="0"/>
          <a:ext cx="0" cy="0"/>
          <a:chOff x="0" y="0"/>
          <a:chExt cx="0" cy="0"/>
        </a:xfrm>
      </p:grpSpPr>
      <p:sp>
        <p:nvSpPr>
          <p:cNvPr id="3" name="Объект 2">
            <a:extLst>
              <a:ext uri="{FF2B5EF4-FFF2-40B4-BE49-F238E27FC236}">
                <a16:creationId xmlns="" xmlns:a16="http://schemas.microsoft.com/office/drawing/2014/main" id="{A22238F2-C6EC-476F-8371-119AECBA5622}"/>
              </a:ext>
            </a:extLst>
          </p:cNvPr>
          <p:cNvSpPr>
            <a:spLocks noGrp="1"/>
          </p:cNvSpPr>
          <p:nvPr>
            <p:ph sz="half" idx="1"/>
          </p:nvPr>
        </p:nvSpPr>
        <p:spPr>
          <a:xfrm>
            <a:off x="6300087" y="1656000"/>
            <a:ext cx="5472000" cy="4464000"/>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5" name="Заголовок 4">
            <a:extLst>
              <a:ext uri="{FF2B5EF4-FFF2-40B4-BE49-F238E27FC236}">
                <a16:creationId xmlns="" xmlns:a16="http://schemas.microsoft.com/office/drawing/2014/main" id="{BB6AC7B6-CDA5-4A4F-AD50-E3C16C6A0090}"/>
              </a:ext>
            </a:extLst>
          </p:cNvPr>
          <p:cNvSpPr>
            <a:spLocks noGrp="1"/>
          </p:cNvSpPr>
          <p:nvPr>
            <p:ph type="title"/>
          </p:nvPr>
        </p:nvSpPr>
        <p:spPr>
          <a:xfrm>
            <a:off x="6384922" y="432000"/>
            <a:ext cx="5387166" cy="695740"/>
          </a:xfrm>
        </p:spPr>
        <p:txBody>
          <a:bodyPr rtlCol="0"/>
          <a:lstStyle/>
          <a:p>
            <a:pPr rtl="0"/>
            <a:r>
              <a:rPr lang="ru-RU" noProof="0" smtClean="0"/>
              <a:t>Образец заголовка</a:t>
            </a:r>
            <a:endParaRPr lang="ru-RU" noProof="0"/>
          </a:p>
        </p:txBody>
      </p:sp>
      <p:sp>
        <p:nvSpPr>
          <p:cNvPr id="12" name="Подзаголовок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Подзаголовок</a:t>
            </a:r>
          </a:p>
        </p:txBody>
      </p:sp>
      <p:sp>
        <p:nvSpPr>
          <p:cNvPr id="9" name="Номер слайда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4" name="Нижний колонтитул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11" name="Прямоугольник 10">
            <a:extLst>
              <a:ext uri="{FF2B5EF4-FFF2-40B4-BE49-F238E27FC236}">
                <a16:creationId xmlns=""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4" name="Рисунок 13">
            <a:extLst>
              <a:ext uri="{FF2B5EF4-FFF2-40B4-BE49-F238E27FC236}">
                <a16:creationId xmlns=""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rtlCol="0"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pPr rtl="0"/>
            <a:r>
              <a:rPr lang="ru-RU" noProof="0"/>
              <a:t>Вставьте или перетащите свое фото</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Сравнение">
    <p:spTree>
      <p:nvGrpSpPr>
        <p:cNvPr id="1" name=""/>
        <p:cNvGrpSpPr/>
        <p:nvPr/>
      </p:nvGrpSpPr>
      <p:grpSpPr>
        <a:xfrm>
          <a:off x="0" y="0"/>
          <a:ext cx="0" cy="0"/>
          <a:chOff x="0" y="0"/>
          <a:chExt cx="0" cy="0"/>
        </a:xfrm>
      </p:grpSpPr>
      <p:sp>
        <p:nvSpPr>
          <p:cNvPr id="3" name="Сравнение слева, заполнитель 1">
            <a:extLst>
              <a:ext uri="{FF2B5EF4-FFF2-40B4-BE49-F238E27FC236}">
                <a16:creationId xmlns="" xmlns:a16="http://schemas.microsoft.com/office/drawing/2014/main" id="{9322B50D-6A7D-41C6-BA57-613BC231DF36}"/>
              </a:ext>
            </a:extLst>
          </p:cNvPr>
          <p:cNvSpPr>
            <a:spLocks noGrp="1"/>
          </p:cNvSpPr>
          <p:nvPr>
            <p:ph type="body" idx="1"/>
          </p:nvPr>
        </p:nvSpPr>
        <p:spPr>
          <a:xfrm>
            <a:off x="432000" y="1344711"/>
            <a:ext cx="5472000" cy="360000"/>
          </a:xfrm>
        </p:spPr>
        <p:txBody>
          <a:bodyPr rtlCol="0"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ru-RU" noProof="0" smtClean="0"/>
              <a:t>Образец текста</a:t>
            </a:r>
          </a:p>
        </p:txBody>
      </p:sp>
      <p:sp>
        <p:nvSpPr>
          <p:cNvPr id="4" name="Объект 2">
            <a:extLst>
              <a:ext uri="{FF2B5EF4-FFF2-40B4-BE49-F238E27FC236}">
                <a16:creationId xmlns="" xmlns:a16="http://schemas.microsoft.com/office/drawing/2014/main" id="{9FD584DA-F775-47B8-A1D7-6556AD5FCBD2}"/>
              </a:ext>
            </a:extLst>
          </p:cNvPr>
          <p:cNvSpPr>
            <a:spLocks noGrp="1"/>
          </p:cNvSpPr>
          <p:nvPr>
            <p:ph sz="half" idx="2"/>
          </p:nvPr>
        </p:nvSpPr>
        <p:spPr>
          <a:xfrm>
            <a:off x="432000" y="1921682"/>
            <a:ext cx="5472000" cy="4198318"/>
          </a:xfrm>
        </p:spPr>
        <p:txBody>
          <a:bodyPr rtlCol="0"/>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
        <p:nvSpPr>
          <p:cNvPr id="11" name="Номер слайда 10">
            <a:extLst>
              <a:ext uri="{FF2B5EF4-FFF2-40B4-BE49-F238E27FC236}">
                <a16:creationId xmlns="" xmlns:a16="http://schemas.microsoft.com/office/drawing/2014/main" id="{F17B7460-0559-435A-9C2F-1B12BC6CE184}"/>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5" name="Нижний колонтитул 4">
            <a:extLst>
              <a:ext uri="{FF2B5EF4-FFF2-40B4-BE49-F238E27FC236}">
                <a16:creationId xmlns="" xmlns:a16="http://schemas.microsoft.com/office/drawing/2014/main" id="{646B8F99-FAB0-4B33-87ED-9FF46D11A907}"/>
              </a:ext>
            </a:extLst>
          </p:cNvPr>
          <p:cNvSpPr>
            <a:spLocks noGrp="1"/>
          </p:cNvSpPr>
          <p:nvPr>
            <p:ph type="ftr" sz="quarter" idx="14"/>
          </p:nvPr>
        </p:nvSpPr>
        <p:spPr/>
        <p:txBody>
          <a:bodyPr rtlCol="0"/>
          <a:lstStyle/>
          <a:p>
            <a:pPr rtl="0"/>
            <a:r>
              <a:rPr lang="ru-RU" noProof="0"/>
              <a:t>Добавление нижнего колонтитула</a:t>
            </a:r>
          </a:p>
        </p:txBody>
      </p:sp>
      <p:sp>
        <p:nvSpPr>
          <p:cNvPr id="6" name="Заголовок 5">
            <a:extLst>
              <a:ext uri="{FF2B5EF4-FFF2-40B4-BE49-F238E27FC236}">
                <a16:creationId xmlns="" xmlns:a16="http://schemas.microsoft.com/office/drawing/2014/main" id="{03EC6BDA-4EF2-4001-BA40-F8286207C945}"/>
              </a:ext>
            </a:extLst>
          </p:cNvPr>
          <p:cNvSpPr>
            <a:spLocks noGrp="1"/>
          </p:cNvSpPr>
          <p:nvPr>
            <p:ph type="title"/>
          </p:nvPr>
        </p:nvSpPr>
        <p:spPr/>
        <p:txBody>
          <a:bodyPr rtlCol="0"/>
          <a:lstStyle/>
          <a:p>
            <a:pPr rtl="0"/>
            <a:r>
              <a:rPr lang="ru-RU" noProof="0" smtClean="0"/>
              <a:t>Образец заголовка</a:t>
            </a:r>
            <a:endParaRPr lang="ru-RU" noProof="0"/>
          </a:p>
        </p:txBody>
      </p:sp>
      <p:sp>
        <p:nvSpPr>
          <p:cNvPr id="13" name="Прямоугольник 12">
            <a:extLst>
              <a:ext uri="{FF2B5EF4-FFF2-40B4-BE49-F238E27FC236}">
                <a16:creationId xmlns=""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4" name="Текст 4">
            <a:extLst>
              <a:ext uri="{FF2B5EF4-FFF2-40B4-BE49-F238E27FC236}">
                <a16:creationId xmlns=""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rtl="0"/>
            <a:r>
              <a:rPr lang="ru-RU" noProof="0" smtClean="0"/>
              <a:t>Образец текста</a:t>
            </a:r>
          </a:p>
        </p:txBody>
      </p:sp>
      <p:sp>
        <p:nvSpPr>
          <p:cNvPr id="16" name="Объект 5">
            <a:extLst>
              <a:ext uri="{FF2B5EF4-FFF2-40B4-BE49-F238E27FC236}">
                <a16:creationId xmlns="" xmlns:a16="http://schemas.microsoft.com/office/drawing/2014/main" id="{B0B75294-97C0-4F49-A2A0-761663E8AAD2}"/>
              </a:ext>
            </a:extLst>
          </p:cNvPr>
          <p:cNvSpPr>
            <a:spLocks noGrp="1"/>
          </p:cNvSpPr>
          <p:nvPr>
            <p:ph sz="quarter" idx="4"/>
          </p:nvPr>
        </p:nvSpPr>
        <p:spPr>
          <a:xfrm>
            <a:off x="6288002" y="1921683"/>
            <a:ext cx="5483996" cy="4198318"/>
          </a:xfrm>
        </p:spPr>
        <p:txBody>
          <a:bodyPr rtlCol="0"/>
          <a:lstStyle/>
          <a:p>
            <a:pPr lvl="0" rtl="0"/>
            <a:r>
              <a:rPr lang="ru-RU" noProof="0" smtClean="0"/>
              <a:t>Образец текста</a:t>
            </a:r>
          </a:p>
          <a:p>
            <a:pPr lvl="1" rtl="0"/>
            <a:r>
              <a:rPr lang="ru-RU" noProof="0" smtClean="0"/>
              <a:t>Второй уровень</a:t>
            </a:r>
          </a:p>
          <a:p>
            <a:pPr lvl="2" rtl="0"/>
            <a:r>
              <a:rPr lang="ru-RU" noProof="0" smtClean="0"/>
              <a:t>Третий уровень</a:t>
            </a:r>
          </a:p>
          <a:p>
            <a:pPr lvl="3" rtl="0"/>
            <a:r>
              <a:rPr lang="ru-RU" noProof="0" smtClean="0"/>
              <a:t>Четвертый уровень</a:t>
            </a:r>
          </a:p>
          <a:p>
            <a:pPr lvl="4" rtl="0"/>
            <a:r>
              <a:rPr lang="ru-RU" noProof="0" smtClean="0"/>
              <a:t>Пятый уровень</a:t>
            </a:r>
            <a:endParaRPr lang="ru-RU"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Подпись большой фотографии">
    <p:spTree>
      <p:nvGrpSpPr>
        <p:cNvPr id="1" name=""/>
        <p:cNvGrpSpPr/>
        <p:nvPr/>
      </p:nvGrpSpPr>
      <p:grpSpPr>
        <a:xfrm>
          <a:off x="0" y="0"/>
          <a:ext cx="0" cy="0"/>
          <a:chOff x="0" y="0"/>
          <a:chExt cx="0" cy="0"/>
        </a:xfrm>
      </p:grpSpPr>
      <p:sp>
        <p:nvSpPr>
          <p:cNvPr id="9" name="Номер слайда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4" name="Нижний колонтитул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Добавление нижнего колонтитула</a:t>
            </a:r>
          </a:p>
        </p:txBody>
      </p:sp>
      <p:sp>
        <p:nvSpPr>
          <p:cNvPr id="8" name="Объект 2">
            <a:extLst>
              <a:ext uri="{FF2B5EF4-FFF2-40B4-BE49-F238E27FC236}">
                <a16:creationId xmlns=""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Введите подпись</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Большое фото">
    <p:spTree>
      <p:nvGrpSpPr>
        <p:cNvPr id="1" name=""/>
        <p:cNvGrpSpPr/>
        <p:nvPr/>
      </p:nvGrpSpPr>
      <p:grpSpPr>
        <a:xfrm>
          <a:off x="0" y="0"/>
          <a:ext cx="0" cy="0"/>
          <a:chOff x="0" y="0"/>
          <a:chExt cx="0" cy="0"/>
        </a:xfrm>
      </p:grpSpPr>
      <p:sp>
        <p:nvSpPr>
          <p:cNvPr id="5" name="Рисунок 4">
            <a:extLst>
              <a:ext uri="{FF2B5EF4-FFF2-40B4-BE49-F238E27FC236}">
                <a16:creationId xmlns=""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rtl="0"/>
            <a:r>
              <a:rPr lang="ru-RU" noProof="0"/>
              <a:t>Вставьте или перетащите свое фото</a:t>
            </a:r>
          </a:p>
        </p:txBody>
      </p:sp>
      <p:sp>
        <p:nvSpPr>
          <p:cNvPr id="3" name="Объект 2">
            <a:extLst>
              <a:ext uri="{FF2B5EF4-FFF2-40B4-BE49-F238E27FC236}">
                <a16:creationId xmlns=""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rtlCol="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ru-RU" noProof="0"/>
              <a:t>Введите подпись</a:t>
            </a:r>
          </a:p>
        </p:txBody>
      </p:sp>
      <p:sp>
        <p:nvSpPr>
          <p:cNvPr id="9" name="Номер слайда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rtlCol="0"/>
          <a:lstStyle>
            <a:lvl1pPr>
              <a:defRPr>
                <a:solidFill>
                  <a:schemeClr val="tx1">
                    <a:lumMod val="75000"/>
                    <a:lumOff val="25000"/>
                  </a:schemeClr>
                </a:solidFill>
              </a:defRPr>
            </a:lvl1pPr>
          </a:lstStyle>
          <a:p>
            <a:pPr rtl="0"/>
            <a:fld id="{19B51A1E-902D-48AF-9020-955120F399B6}" type="slidenum">
              <a:rPr lang="ru-RU" noProof="0" smtClean="0"/>
              <a:pPr rtl="0"/>
              <a:t>‹#›</a:t>
            </a:fld>
            <a:endParaRPr lang="ru-RU" noProof="0"/>
          </a:p>
        </p:txBody>
      </p:sp>
      <p:sp>
        <p:nvSpPr>
          <p:cNvPr id="4" name="Нижний колонтитул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rtlCol="0"/>
          <a:lstStyle/>
          <a:p>
            <a:pPr rtl="0"/>
            <a:r>
              <a:rPr lang="ru-RU" noProof="0"/>
              <a:t>Добавить нижний колонтитул</a:t>
            </a:r>
          </a:p>
        </p:txBody>
      </p:sp>
      <p:sp>
        <p:nvSpPr>
          <p:cNvPr id="2" name="Заголовок 1">
            <a:extLst>
              <a:ext uri="{FF2B5EF4-FFF2-40B4-BE49-F238E27FC236}">
                <a16:creationId xmlns="" xmlns:a16="http://schemas.microsoft.com/office/drawing/2014/main" id="{9C2F662E-807E-41B5-8931-9847713E51BA}"/>
              </a:ext>
            </a:extLst>
          </p:cNvPr>
          <p:cNvSpPr>
            <a:spLocks noGrp="1"/>
          </p:cNvSpPr>
          <p:nvPr>
            <p:ph type="title"/>
          </p:nvPr>
        </p:nvSpPr>
        <p:spPr/>
        <p:txBody>
          <a:bodyPr rtlCol="0"/>
          <a:lstStyle/>
          <a:p>
            <a:pPr rtl="0"/>
            <a:r>
              <a:rPr lang="ru-RU" noProof="0" smtClean="0"/>
              <a:t>Образец заголовка</a:t>
            </a:r>
            <a:endParaRPr lang="ru-RU"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Спасибо! ">
    <p:spTree>
      <p:nvGrpSpPr>
        <p:cNvPr id="1" name=""/>
        <p:cNvGrpSpPr/>
        <p:nvPr/>
      </p:nvGrpSpPr>
      <p:grpSpPr>
        <a:xfrm>
          <a:off x="0" y="0"/>
          <a:ext cx="0" cy="0"/>
          <a:chOff x="0" y="0"/>
          <a:chExt cx="0" cy="0"/>
        </a:xfrm>
      </p:grpSpPr>
      <p:sp>
        <p:nvSpPr>
          <p:cNvPr id="686" name="Рисунок 685">
            <a:extLst>
              <a:ext uri="{FF2B5EF4-FFF2-40B4-BE49-F238E27FC236}">
                <a16:creationId xmlns=""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rtl="0">
              <a:buNone/>
            </a:pPr>
            <a:r>
              <a:rPr lang="ru-RU" noProof="0"/>
              <a:t>Вставьте или перетащите свое фото</a:t>
            </a:r>
          </a:p>
        </p:txBody>
      </p:sp>
      <p:sp>
        <p:nvSpPr>
          <p:cNvPr id="2" name="Заголовок 1">
            <a:extLst>
              <a:ext uri="{FF2B5EF4-FFF2-40B4-BE49-F238E27FC236}">
                <a16:creationId xmlns=""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rtl="0">
              <a:spcBef>
                <a:spcPts val="1000"/>
              </a:spcBef>
              <a:buClr>
                <a:schemeClr val="accent1"/>
              </a:buClr>
              <a:buFont typeface="Corbel" panose="020B0503020204020204" pitchFamily="34" charset="0"/>
            </a:pPr>
            <a:r>
              <a:rPr lang="ru-RU" noProof="0"/>
              <a:t>Спасибо!</a:t>
            </a:r>
          </a:p>
        </p:txBody>
      </p:sp>
      <p:sp>
        <p:nvSpPr>
          <p:cNvPr id="7" name="Текст 5">
            <a:extLst>
              <a:ext uri="{FF2B5EF4-FFF2-40B4-BE49-F238E27FC236}">
                <a16:creationId xmlns=""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Полное имя</a:t>
            </a:r>
          </a:p>
        </p:txBody>
      </p:sp>
      <p:sp>
        <p:nvSpPr>
          <p:cNvPr id="8" name="Текст 6">
            <a:extLst>
              <a:ext uri="{FF2B5EF4-FFF2-40B4-BE49-F238E27FC236}">
                <a16:creationId xmlns=""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Номер телефона</a:t>
            </a:r>
          </a:p>
        </p:txBody>
      </p:sp>
      <p:sp>
        <p:nvSpPr>
          <p:cNvPr id="9" name="Текст 7">
            <a:extLst>
              <a:ext uri="{FF2B5EF4-FFF2-40B4-BE49-F238E27FC236}">
                <a16:creationId xmlns=""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Электронная почта или контакт в социальной сети</a:t>
            </a:r>
          </a:p>
        </p:txBody>
      </p:sp>
      <p:sp>
        <p:nvSpPr>
          <p:cNvPr id="10" name="Текст 8">
            <a:extLst>
              <a:ext uri="{FF2B5EF4-FFF2-40B4-BE49-F238E27FC236}">
                <a16:creationId xmlns=""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ru-RU" noProof="0"/>
              <a:t>Веб-сайт компании</a:t>
            </a:r>
          </a:p>
        </p:txBody>
      </p:sp>
      <p:sp>
        <p:nvSpPr>
          <p:cNvPr id="100" name="Полилиния: Фигура 99">
            <a:extLst>
              <a:ext uri="{FF2B5EF4-FFF2-40B4-BE49-F238E27FC236}">
                <a16:creationId xmlns=""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pPr rtl="0"/>
            <a:endParaRPr lang="ru-RU" noProof="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a:extLst>
              <a:ext uri="{FF2B5EF4-FFF2-40B4-BE49-F238E27FC236}">
                <a16:creationId xmlns=""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pPr rtl="0"/>
            <a:r>
              <a:rPr lang="ru-RU" noProof="0"/>
              <a:t>Щелкните, чтобы изменить заголовок</a:t>
            </a:r>
          </a:p>
        </p:txBody>
      </p:sp>
      <p:sp>
        <p:nvSpPr>
          <p:cNvPr id="3" name="Текст 2">
            <a:extLst>
              <a:ext uri="{FF2B5EF4-FFF2-40B4-BE49-F238E27FC236}">
                <a16:creationId xmlns=""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rtl="0"/>
            <a:r>
              <a:rPr lang="ru-RU" noProof="0"/>
              <a:t>Образец текста</a:t>
            </a:r>
          </a:p>
          <a:p>
            <a:pPr lvl="1" rtl="0"/>
            <a:r>
              <a:rPr lang="ru-RU" noProof="0"/>
              <a:t>Второй уровень</a:t>
            </a:r>
          </a:p>
          <a:p>
            <a:pPr lvl="2" rtl="0"/>
            <a:r>
              <a:rPr lang="ru-RU" noProof="0"/>
              <a:t>Третий уровень</a:t>
            </a:r>
          </a:p>
          <a:p>
            <a:pPr lvl="3" rtl="0"/>
            <a:r>
              <a:rPr lang="ru-RU" noProof="0"/>
              <a:t>Четвертый уровень</a:t>
            </a:r>
          </a:p>
          <a:p>
            <a:pPr lvl="4" rtl="0"/>
            <a:r>
              <a:rPr lang="ru-RU" noProof="0"/>
              <a:t>Пятый уровень</a:t>
            </a:r>
          </a:p>
        </p:txBody>
      </p:sp>
      <p:sp>
        <p:nvSpPr>
          <p:cNvPr id="5" name="Нижний колонтитул 4">
            <a:extLst>
              <a:ext uri="{FF2B5EF4-FFF2-40B4-BE49-F238E27FC236}">
                <a16:creationId xmlns=""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pPr rtl="0"/>
            <a:r>
              <a:rPr lang="ru-RU" noProof="0"/>
              <a:t>Добавить нижний колонтитул</a:t>
            </a:r>
          </a:p>
        </p:txBody>
      </p:sp>
      <p:sp>
        <p:nvSpPr>
          <p:cNvPr id="6" name="Номер слайда 5">
            <a:extLst>
              <a:ext uri="{FF2B5EF4-FFF2-40B4-BE49-F238E27FC236}">
                <a16:creationId xmlns=""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pPr rtl="0"/>
            <a:fld id="{19B51A1E-902D-48AF-9020-955120F399B6}" type="slidenum">
              <a:rPr lang="ru-RU" noProof="0" smtClean="0"/>
              <a:pPr rtl="0"/>
              <a:t>‹#›</a:t>
            </a:fld>
            <a:endParaRPr lang="ru-RU" noProof="0"/>
          </a:p>
        </p:txBody>
      </p:sp>
      <p:sp>
        <p:nvSpPr>
          <p:cNvPr id="10" name="Прямоугольник 9">
            <a:extLst>
              <a:ext uri="{FF2B5EF4-FFF2-40B4-BE49-F238E27FC236}">
                <a16:creationId xmlns="" xmlns:a16="http://schemas.microsoft.com/office/drawing/2014/main" id="{36B8C04E-47A8-436C-8075-09BCDE2AF890}"/>
              </a:ext>
            </a:extLst>
          </p:cNvPr>
          <p:cNvSpPr/>
          <p:nvPr/>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ru-RU" noProof="0"/>
          </a:p>
        </p:txBody>
      </p:sp>
      <p:sp>
        <p:nvSpPr>
          <p:cNvPr id="11" name="Надпись 10">
            <a:extLst>
              <a:ext uri="{FF2B5EF4-FFF2-40B4-BE49-F238E27FC236}">
                <a16:creationId xmlns="" xmlns:a16="http://schemas.microsoft.com/office/drawing/2014/main" id="{2262F990-32B4-4534-8176-D35ECAB7B9D4}"/>
              </a:ext>
            </a:extLst>
          </p:cNvPr>
          <p:cNvSpPr txBox="1"/>
          <p:nvPr/>
        </p:nvSpPr>
        <p:spPr>
          <a:xfrm>
            <a:off x="4695827" y="6328048"/>
            <a:ext cx="2800348" cy="531606"/>
          </a:xfrm>
          <a:prstGeom prst="rect">
            <a:avLst/>
          </a:prstGeom>
          <a:noFill/>
        </p:spPr>
        <p:txBody>
          <a:bodyPr wrap="square" tIns="108000" rtlCol="0">
            <a:spAutoFit/>
          </a:bodyPr>
          <a:lstStyle/>
          <a:p>
            <a:pPr algn="ctr" rtl="0">
              <a:lnSpc>
                <a:spcPts val="1000"/>
              </a:lnSpc>
            </a:pPr>
            <a:r>
              <a:rPr lang="ru-RU" sz="1800" b="1" spc="0" noProof="0">
                <a:solidFill>
                  <a:schemeClr val="accent1"/>
                </a:solidFill>
                <a:latin typeface="Garamond" panose="02020404030301010803" pitchFamily="18" charset="0"/>
              </a:rPr>
              <a:t>ЛУЧШЕЕ </a:t>
            </a:r>
            <a:r>
              <a:rPr lang="ru-RU" sz="1800" b="0" i="1" spc="0" noProof="0">
                <a:solidFill>
                  <a:schemeClr val="accent1"/>
                </a:solidFill>
                <a:latin typeface="Garamond" panose="02020404030301010803" pitchFamily="18" charset="0"/>
              </a:rPr>
              <a:t>для вас</a:t>
            </a:r>
            <a:br>
              <a:rPr lang="ru-RU" sz="1800" b="0" i="1" spc="0" noProof="0">
                <a:solidFill>
                  <a:schemeClr val="accent1"/>
                </a:solidFill>
                <a:latin typeface="Garamond" panose="02020404030301010803" pitchFamily="18" charset="0"/>
              </a:rPr>
            </a:br>
            <a:r>
              <a:rPr lang="ru-RU" sz="700" spc="200" baseline="0" noProof="0">
                <a:solidFill>
                  <a:schemeClr val="tx1">
                    <a:lumMod val="75000"/>
                    <a:lumOff val="25000"/>
                  </a:schemeClr>
                </a:solidFill>
                <a:latin typeface="Corbel" panose="020B0503020204020204" pitchFamily="34" charset="0"/>
              </a:rPr>
              <a:t>КОМПАНИЯ, ЗАНИМАЮЩАЯСЯ ОРГАНИЧЕСКОЙ ПРОДУКЦИЕЙ</a:t>
            </a:r>
            <a:endParaRPr lang="ru-RU" sz="1800" spc="200" baseline="0" noProof="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jpeg"/><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s/_rels/slide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4.xml"/><Relationship Id="rId5" Type="http://schemas.openxmlformats.org/officeDocument/2006/relationships/image" Target="../media/image11.jpeg"/><Relationship Id="rId4" Type="http://schemas.openxmlformats.org/officeDocument/2006/relationships/image" Target="../media/image10.jpeg"/></Relationships>
</file>

<file path=ppt/slides/_rels/slide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одзаголовок 3"/>
          <p:cNvSpPr>
            <a:spLocks noGrp="1"/>
          </p:cNvSpPr>
          <p:nvPr>
            <p:ph type="subTitle" idx="1"/>
          </p:nvPr>
        </p:nvSpPr>
        <p:spPr>
          <a:xfrm>
            <a:off x="0" y="6407150"/>
            <a:ext cx="2997199" cy="450850"/>
          </a:xfrm>
        </p:spPr>
        <p:txBody>
          <a:bodyPr/>
          <a:lstStyle/>
          <a:p>
            <a:r>
              <a:rPr lang="en-US" dirty="0" smtClean="0"/>
              <a:t>Dudko Vlad 1O A</a:t>
            </a:r>
            <a:endParaRPr lang="ru-RU" dirty="0"/>
          </a:p>
        </p:txBody>
      </p:sp>
      <p:sp>
        <p:nvSpPr>
          <p:cNvPr id="16" name="Заголовок 15"/>
          <p:cNvSpPr>
            <a:spLocks noGrp="1"/>
          </p:cNvSpPr>
          <p:nvPr>
            <p:ph type="ctrTitle"/>
          </p:nvPr>
        </p:nvSpPr>
        <p:spPr/>
        <p:txBody>
          <a:bodyPr/>
          <a:lstStyle/>
          <a:p>
            <a:r>
              <a:rPr lang="en-US" sz="4800" dirty="0" smtClean="0"/>
              <a:t>Examples of environmental pollution and measure to protect it</a:t>
            </a:r>
            <a:endParaRPr lang="ru-RU" sz="4800" dirty="0"/>
          </a:p>
        </p:txBody>
      </p:sp>
      <p:pic>
        <p:nvPicPr>
          <p:cNvPr id="7" name="Рисунок 6" descr="Трубы завода.jpg"/>
          <p:cNvPicPr>
            <a:picLocks noGrp="1" noChangeAspect="1"/>
          </p:cNvPicPr>
          <p:nvPr>
            <p:ph type="pic" sz="quarter" idx="10"/>
          </p:nvPr>
        </p:nvPicPr>
        <p:blipFill>
          <a:blip r:embed="rId2"/>
          <a:srcRect l="21839" r="21839"/>
          <a:stretch>
            <a:fillRect/>
          </a:stretch>
        </p:blipFill>
        <p:spPr>
          <a:xfrm>
            <a:off x="5561013" y="107950"/>
            <a:ext cx="6630987" cy="6750050"/>
          </a:xfrm>
        </p:spPr>
      </p:pic>
    </p:spTree>
  </p:cSld>
  <p:clrMapOvr>
    <a:masterClrMapping/>
  </p:clrMapOvr>
  <p:transition advTm="203"/>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одзаголовок 3"/>
          <p:cNvSpPr>
            <a:spLocks noGrp="1"/>
          </p:cNvSpPr>
          <p:nvPr>
            <p:ph type="subTitle" idx="1"/>
          </p:nvPr>
        </p:nvSpPr>
        <p:spPr>
          <a:xfrm>
            <a:off x="796794" y="1105745"/>
            <a:ext cx="5124443" cy="999487"/>
          </a:xfrm>
        </p:spPr>
        <p:txBody>
          <a:bodyPr/>
          <a:lstStyle/>
          <a:p>
            <a:r>
              <a:rPr lang="en-US" dirty="0" smtClean="0"/>
              <a:t>The </a:t>
            </a:r>
            <a:endParaRPr lang="ru-RU" dirty="0"/>
          </a:p>
        </p:txBody>
      </p:sp>
      <p:sp>
        <p:nvSpPr>
          <p:cNvPr id="2" name="TextBox 1"/>
          <p:cNvSpPr txBox="1"/>
          <p:nvPr/>
        </p:nvSpPr>
        <p:spPr>
          <a:xfrm>
            <a:off x="8758237" y="5586413"/>
            <a:ext cx="3193256" cy="369332"/>
          </a:xfrm>
          <a:prstGeom prst="rect">
            <a:avLst/>
          </a:prstGeom>
          <a:noFill/>
        </p:spPr>
        <p:txBody>
          <a:bodyPr wrap="square" rtlCol="0">
            <a:spAutoFit/>
          </a:bodyPr>
          <a:lstStyle/>
          <a:p>
            <a:r>
              <a:rPr lang="en-US" b="1" dirty="0" smtClean="0"/>
              <a:t>End</a:t>
            </a:r>
            <a:r>
              <a:rPr lang="ru-RU" b="1" dirty="0" smtClean="0"/>
              <a:t>.</a:t>
            </a:r>
            <a:endParaRPr lang="ru-RU" b="1" dirty="0" smtClean="0"/>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330700" y="91116"/>
            <a:ext cx="4660900" cy="523220"/>
          </a:xfrm>
          <a:prstGeom prst="rect">
            <a:avLst/>
          </a:prstGeom>
          <a:noFill/>
        </p:spPr>
        <p:txBody>
          <a:bodyPr wrap="square" rtlCol="0">
            <a:spAutoFit/>
          </a:bodyPr>
          <a:lstStyle/>
          <a:p>
            <a:r>
              <a:rPr lang="en-US" sz="2800" dirty="0" smtClean="0"/>
              <a:t>Sources of pollution</a:t>
            </a:r>
            <a:endParaRPr lang="ru-RU" sz="2800" dirty="0"/>
          </a:p>
        </p:txBody>
      </p:sp>
      <p:sp>
        <p:nvSpPr>
          <p:cNvPr id="7" name="TextBox 6"/>
          <p:cNvSpPr txBox="1"/>
          <p:nvPr/>
        </p:nvSpPr>
        <p:spPr>
          <a:xfrm>
            <a:off x="7442200" y="1055952"/>
            <a:ext cx="4102100" cy="646331"/>
          </a:xfrm>
          <a:prstGeom prst="rect">
            <a:avLst/>
          </a:prstGeom>
          <a:noFill/>
        </p:spPr>
        <p:txBody>
          <a:bodyPr wrap="square" rtlCol="0">
            <a:spAutoFit/>
          </a:bodyPr>
          <a:lstStyle/>
          <a:p>
            <a:r>
              <a:rPr lang="en-US" dirty="0" smtClean="0"/>
              <a:t>The most dangerous sources of air pollution are anthropogenic</a:t>
            </a:r>
            <a:endParaRPr lang="ru-RU" dirty="0"/>
          </a:p>
        </p:txBody>
      </p:sp>
      <p:pic>
        <p:nvPicPr>
          <p:cNvPr id="12" name="Рисунок 11" descr="Буря летит.jpg"/>
          <p:cNvPicPr>
            <a:picLocks noChangeAspect="1"/>
          </p:cNvPicPr>
          <p:nvPr/>
        </p:nvPicPr>
        <p:blipFill>
          <a:blip r:embed="rId2"/>
          <a:stretch>
            <a:fillRect/>
          </a:stretch>
        </p:blipFill>
        <p:spPr>
          <a:xfrm>
            <a:off x="1060450" y="4244975"/>
            <a:ext cx="3251200" cy="2524125"/>
          </a:xfrm>
          <a:prstGeom prst="rect">
            <a:avLst/>
          </a:prstGeom>
        </p:spPr>
      </p:pic>
      <p:pic>
        <p:nvPicPr>
          <p:cNvPr id="13" name="Рисунок 12" descr="Вулкан.jpg"/>
          <p:cNvPicPr>
            <a:picLocks noChangeAspect="1"/>
          </p:cNvPicPr>
          <p:nvPr/>
        </p:nvPicPr>
        <p:blipFill>
          <a:blip r:embed="rId3"/>
          <a:stretch>
            <a:fillRect/>
          </a:stretch>
        </p:blipFill>
        <p:spPr>
          <a:xfrm>
            <a:off x="177006" y="2222500"/>
            <a:ext cx="2877344" cy="1925204"/>
          </a:xfrm>
          <a:prstGeom prst="rect">
            <a:avLst/>
          </a:prstGeom>
        </p:spPr>
      </p:pic>
      <p:pic>
        <p:nvPicPr>
          <p:cNvPr id="15" name="Рисунок 14" descr="Трубы дуют 2.jpg"/>
          <p:cNvPicPr>
            <a:picLocks noChangeAspect="1"/>
          </p:cNvPicPr>
          <p:nvPr/>
        </p:nvPicPr>
        <p:blipFill>
          <a:blip r:embed="rId4"/>
          <a:stretch>
            <a:fillRect/>
          </a:stretch>
        </p:blipFill>
        <p:spPr>
          <a:xfrm>
            <a:off x="7069137" y="2089943"/>
            <a:ext cx="4475163" cy="2181992"/>
          </a:xfrm>
          <a:prstGeom prst="rect">
            <a:avLst/>
          </a:prstGeom>
        </p:spPr>
      </p:pic>
      <p:pic>
        <p:nvPicPr>
          <p:cNvPr id="16" name="Рисунок 15" descr="Мусор 2.jpg"/>
          <p:cNvPicPr>
            <a:picLocks noChangeAspect="1"/>
          </p:cNvPicPr>
          <p:nvPr/>
        </p:nvPicPr>
        <p:blipFill>
          <a:blip r:embed="rId5"/>
          <a:stretch>
            <a:fillRect/>
          </a:stretch>
        </p:blipFill>
        <p:spPr>
          <a:xfrm>
            <a:off x="8864600" y="4464050"/>
            <a:ext cx="3251200" cy="2298700"/>
          </a:xfrm>
          <a:prstGeom prst="rect">
            <a:avLst/>
          </a:prstGeom>
        </p:spPr>
      </p:pic>
      <p:pic>
        <p:nvPicPr>
          <p:cNvPr id="17" name="Рисунок 16" descr="Машина едет 2.jpg"/>
          <p:cNvPicPr>
            <a:picLocks noChangeAspect="1"/>
          </p:cNvPicPr>
          <p:nvPr/>
        </p:nvPicPr>
        <p:blipFill>
          <a:blip r:embed="rId6"/>
          <a:stretch>
            <a:fillRect/>
          </a:stretch>
        </p:blipFill>
        <p:spPr>
          <a:xfrm>
            <a:off x="5511800" y="4470400"/>
            <a:ext cx="3328367" cy="2284413"/>
          </a:xfrm>
          <a:prstGeom prst="rect">
            <a:avLst/>
          </a:prstGeom>
        </p:spPr>
      </p:pic>
      <p:pic>
        <p:nvPicPr>
          <p:cNvPr id="14" name="Рисунок 13" descr="Лес горит.jpg"/>
          <p:cNvPicPr>
            <a:picLocks noChangeAspect="1"/>
          </p:cNvPicPr>
          <p:nvPr/>
        </p:nvPicPr>
        <p:blipFill>
          <a:blip r:embed="rId7"/>
          <a:stretch>
            <a:fillRect/>
          </a:stretch>
        </p:blipFill>
        <p:spPr>
          <a:xfrm>
            <a:off x="3143250" y="1866899"/>
            <a:ext cx="3200401" cy="2400301"/>
          </a:xfrm>
          <a:prstGeom prst="rect">
            <a:avLst/>
          </a:prstGeom>
        </p:spPr>
      </p:pic>
      <p:sp>
        <p:nvSpPr>
          <p:cNvPr id="3" name="TextBox 2"/>
          <p:cNvSpPr txBox="1"/>
          <p:nvPr/>
        </p:nvSpPr>
        <p:spPr>
          <a:xfrm>
            <a:off x="1867694" y="1269089"/>
            <a:ext cx="2825750" cy="369332"/>
          </a:xfrm>
          <a:prstGeom prst="rect">
            <a:avLst/>
          </a:prstGeom>
          <a:noFill/>
        </p:spPr>
        <p:txBody>
          <a:bodyPr wrap="square" rtlCol="0">
            <a:spAutoFit/>
          </a:bodyPr>
          <a:lstStyle/>
          <a:p>
            <a:r>
              <a:rPr lang="en-US" dirty="0" smtClean="0"/>
              <a:t>Natural</a:t>
            </a:r>
            <a:endParaRPr lang="ru-RU"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одзаголовок 3"/>
          <p:cNvSpPr>
            <a:spLocks noGrp="1"/>
          </p:cNvSpPr>
          <p:nvPr>
            <p:ph type="subTitle" idx="1"/>
          </p:nvPr>
        </p:nvSpPr>
        <p:spPr>
          <a:xfrm>
            <a:off x="91944" y="1196233"/>
            <a:ext cx="11795256" cy="1115167"/>
          </a:xfrm>
        </p:spPr>
        <p:txBody>
          <a:bodyPr/>
          <a:lstStyle/>
          <a:p>
            <a:pPr>
              <a:buFont typeface="Arial" pitchFamily="34" charset="0"/>
              <a:buChar char="•"/>
            </a:pPr>
            <a:r>
              <a:rPr lang="en-US" sz="1600" b="1" dirty="0">
                <a:latin typeface="Calibri" pitchFamily="34" charset="0"/>
                <a:cs typeface="Calibri" pitchFamily="34" charset="0"/>
              </a:rPr>
              <a:t>Mechanical pollutants - </a:t>
            </a:r>
            <a:r>
              <a:rPr lang="en-US" sz="1600" dirty="0">
                <a:latin typeface="Calibri" pitchFamily="34" charset="0"/>
                <a:cs typeface="Calibri" pitchFamily="34" charset="0"/>
              </a:rPr>
              <a:t>dust from cement plants, dust from coal </a:t>
            </a:r>
            <a:r>
              <a:rPr lang="en-US" sz="1600" dirty="0">
                <a:latin typeface="Calibri" pitchFamily="34" charset="0"/>
                <a:cs typeface="Calibri" pitchFamily="34" charset="0"/>
              </a:rPr>
              <a:t>,</a:t>
            </a:r>
            <a:r>
              <a:rPr lang="en-US" sz="1600" dirty="0" smtClean="0">
                <a:latin typeface="Calibri" pitchFamily="34" charset="0"/>
                <a:cs typeface="Calibri" pitchFamily="34" charset="0"/>
              </a:rPr>
              <a:t>furnaces </a:t>
            </a:r>
            <a:r>
              <a:rPr lang="en-US" sz="1600" dirty="0">
                <a:latin typeface="Calibri" pitchFamily="34" charset="0"/>
                <a:cs typeface="Calibri" pitchFamily="34" charset="0"/>
              </a:rPr>
              <a:t>and furnaces, soot from the combustion of oil and fuel </a:t>
            </a:r>
            <a:r>
              <a:rPr lang="en-US" sz="1600" dirty="0" smtClean="0">
                <a:latin typeface="Calibri" pitchFamily="34" charset="0"/>
                <a:cs typeface="Calibri" pitchFamily="34" charset="0"/>
              </a:rPr>
              <a:t>oil, etc. </a:t>
            </a:r>
            <a:r>
              <a:rPr lang="en-US" sz="1600" dirty="0">
                <a:latin typeface="Calibri" pitchFamily="34" charset="0"/>
                <a:cs typeface="Calibri" pitchFamily="34" charset="0"/>
              </a:rPr>
              <a:t>.;</a:t>
            </a:r>
          </a:p>
          <a:p>
            <a:pPr>
              <a:buFont typeface="Arial" pitchFamily="34" charset="0"/>
              <a:buChar char="•"/>
            </a:pPr>
            <a:r>
              <a:rPr lang="en-US" sz="1600" b="1" dirty="0">
                <a:latin typeface="Calibri" pitchFamily="34" charset="0"/>
                <a:cs typeface="Calibri" pitchFamily="34" charset="0"/>
              </a:rPr>
              <a:t>Chemical pollutants - </a:t>
            </a:r>
            <a:r>
              <a:rPr lang="en-US" sz="1600" dirty="0">
                <a:latin typeface="Calibri" pitchFamily="34" charset="0"/>
                <a:cs typeface="Calibri" pitchFamily="34" charset="0"/>
              </a:rPr>
              <a:t>dusty or gaseous substances that can enter into chemical reactions;</a:t>
            </a:r>
          </a:p>
          <a:p>
            <a:pPr>
              <a:buFont typeface="Arial" pitchFamily="34" charset="0"/>
              <a:buChar char="•"/>
            </a:pPr>
            <a:r>
              <a:rPr lang="en-US" sz="1600" b="1" dirty="0">
                <a:latin typeface="Calibri" pitchFamily="34" charset="0"/>
                <a:cs typeface="Calibri" pitchFamily="34" charset="0"/>
              </a:rPr>
              <a:t>Radioactive contaminants.</a:t>
            </a:r>
            <a:endParaRPr lang="ru-RU" sz="1600" b="1" dirty="0">
              <a:latin typeface="Calibri" pitchFamily="34" charset="0"/>
              <a:cs typeface="Calibri" pitchFamily="34" charset="0"/>
            </a:endParaRPr>
          </a:p>
        </p:txBody>
      </p:sp>
      <p:sp>
        <p:nvSpPr>
          <p:cNvPr id="5" name="TextBox 4"/>
          <p:cNvSpPr txBox="1"/>
          <p:nvPr/>
        </p:nvSpPr>
        <p:spPr>
          <a:xfrm>
            <a:off x="857250" y="0"/>
            <a:ext cx="10902950" cy="830997"/>
          </a:xfrm>
          <a:prstGeom prst="rect">
            <a:avLst/>
          </a:prstGeom>
          <a:noFill/>
        </p:spPr>
        <p:txBody>
          <a:bodyPr wrap="square" rtlCol="0">
            <a:spAutoFit/>
          </a:bodyPr>
          <a:lstStyle/>
          <a:p>
            <a:pPr algn="ctr"/>
            <a:r>
              <a:rPr lang="en-US" sz="2400" dirty="0" smtClean="0"/>
              <a:t>By </a:t>
            </a:r>
            <a:r>
              <a:rPr lang="en-US" sz="2400" dirty="0"/>
              <a:t>composition, anthropogenic sources of atmospheric pollution can also be divided into several groups:</a:t>
            </a:r>
            <a:endParaRPr lang="ru-RU" sz="2400" dirty="0"/>
          </a:p>
        </p:txBody>
      </p:sp>
      <p:sp>
        <p:nvSpPr>
          <p:cNvPr id="6" name="TextBox 5"/>
          <p:cNvSpPr txBox="1"/>
          <p:nvPr/>
        </p:nvSpPr>
        <p:spPr>
          <a:xfrm>
            <a:off x="91944" y="2543640"/>
            <a:ext cx="5568950" cy="3046988"/>
          </a:xfrm>
          <a:prstGeom prst="rect">
            <a:avLst/>
          </a:prstGeom>
          <a:noFill/>
        </p:spPr>
        <p:txBody>
          <a:bodyPr wrap="square" rtlCol="0">
            <a:spAutoFit/>
          </a:bodyPr>
          <a:lstStyle/>
          <a:p>
            <a:r>
              <a:rPr lang="ru-RU" sz="1600" dirty="0" smtClean="0">
                <a:latin typeface="Calibri" pitchFamily="34" charset="0"/>
                <a:cs typeface="Calibri" pitchFamily="34" charset="0"/>
              </a:rPr>
              <a:t> </a:t>
            </a:r>
            <a:r>
              <a:rPr lang="en-US" sz="1600" b="1" dirty="0" smtClean="0">
                <a:latin typeface="Calibri" pitchFamily="34" charset="0"/>
                <a:cs typeface="Calibri" pitchFamily="34" charset="0"/>
              </a:rPr>
              <a:t>The </a:t>
            </a:r>
            <a:r>
              <a:rPr lang="en-US" sz="1600" b="1" dirty="0">
                <a:latin typeface="Calibri" pitchFamily="34" charset="0"/>
                <a:cs typeface="Calibri" pitchFamily="34" charset="0"/>
              </a:rPr>
              <a:t>main pollutants include:</a:t>
            </a:r>
            <a:r>
              <a:rPr lang="ru-RU" sz="1600" b="1" dirty="0">
                <a:latin typeface="Calibri" pitchFamily="34" charset="0"/>
                <a:cs typeface="Calibri" pitchFamily="34" charset="0"/>
              </a:rPr>
              <a:t> </a:t>
            </a:r>
            <a:endParaRPr lang="ru-RU" sz="1600" b="1" dirty="0" smtClean="0">
              <a:latin typeface="Calibri" pitchFamily="34" charset="0"/>
              <a:cs typeface="Calibri" pitchFamily="34" charset="0"/>
            </a:endParaRPr>
          </a:p>
          <a:p>
            <a:r>
              <a:rPr lang="en-US" sz="1600" b="1" dirty="0">
                <a:latin typeface="Calibri" pitchFamily="34" charset="0"/>
                <a:cs typeface="Calibri" pitchFamily="34" charset="0"/>
              </a:rPr>
              <a:t/>
            </a:r>
            <a:br>
              <a:rPr lang="en-US" sz="1600" b="1" dirty="0">
                <a:latin typeface="Calibri" pitchFamily="34" charset="0"/>
                <a:cs typeface="Calibri" pitchFamily="34" charset="0"/>
              </a:rPr>
            </a:br>
            <a:r>
              <a:rPr lang="en-US" sz="1600" u="sng" dirty="0">
                <a:solidFill>
                  <a:srgbClr val="029B2D"/>
                </a:solidFill>
                <a:latin typeface="Calibri" pitchFamily="34" charset="0"/>
                <a:cs typeface="Calibri" pitchFamily="34" charset="0"/>
              </a:rPr>
              <a:t>Carbon monoxide </a:t>
            </a:r>
            <a:r>
              <a:rPr lang="en-US" sz="1600" dirty="0">
                <a:latin typeface="Calibri" pitchFamily="34" charset="0"/>
                <a:cs typeface="Calibri" pitchFamily="34" charset="0"/>
              </a:rPr>
              <a:t>(CO) Formed as a result of incomplete combustion of fossil fuels (coal, gas, oil) in conditions of lack of oxygen and at low temperatures. </a:t>
            </a:r>
            <a:r>
              <a:rPr lang="en-US" sz="1600" dirty="0">
                <a:latin typeface="Calibri" pitchFamily="34" charset="0"/>
                <a:cs typeface="Calibri" pitchFamily="34" charset="0"/>
              </a:rPr>
              <a:t>When inhaled, carbon monoxide blocks the flow of oxygen into the </a:t>
            </a:r>
            <a:r>
              <a:rPr lang="en-US" sz="1600" dirty="0" smtClean="0">
                <a:latin typeface="Calibri" pitchFamily="34" charset="0"/>
                <a:cs typeface="Calibri" pitchFamily="34" charset="0"/>
              </a:rPr>
              <a:t>blood</a:t>
            </a:r>
            <a:r>
              <a:rPr lang="ru-RU" sz="1600" dirty="0" smtClean="0">
                <a:latin typeface="Calibri" pitchFamily="34" charset="0"/>
                <a:cs typeface="Calibri" pitchFamily="34" charset="0"/>
              </a:rPr>
              <a:t>.</a:t>
            </a:r>
          </a:p>
          <a:p>
            <a:endParaRPr lang="ru-RU" sz="1600" dirty="0" smtClean="0">
              <a:latin typeface="Calibri" pitchFamily="34" charset="0"/>
              <a:cs typeface="Calibri" pitchFamily="34" charset="0"/>
            </a:endParaRPr>
          </a:p>
          <a:p>
            <a:r>
              <a:rPr lang="en-US" sz="1600" u="sng" dirty="0" smtClean="0">
                <a:solidFill>
                  <a:srgbClr val="029B2D"/>
                </a:solidFill>
                <a:latin typeface="Calibri" pitchFamily="34" charset="0"/>
                <a:cs typeface="Calibri" pitchFamily="34" charset="0"/>
              </a:rPr>
              <a:t>Carbon </a:t>
            </a:r>
            <a:r>
              <a:rPr lang="en-US" sz="1600" u="sng" dirty="0">
                <a:solidFill>
                  <a:srgbClr val="029B2D"/>
                </a:solidFill>
                <a:latin typeface="Calibri" pitchFamily="34" charset="0"/>
                <a:cs typeface="Calibri" pitchFamily="34" charset="0"/>
              </a:rPr>
              <a:t>dioxide </a:t>
            </a:r>
            <a:r>
              <a:rPr lang="en-US" sz="1600" dirty="0">
                <a:latin typeface="Calibri" pitchFamily="34" charset="0"/>
                <a:cs typeface="Calibri" pitchFamily="34" charset="0"/>
              </a:rPr>
              <a:t>(CO2) - or carbon dioxide - is one of the greenhouse gases</a:t>
            </a:r>
            <a:r>
              <a:rPr lang="en-US" sz="1600" dirty="0" smtClean="0">
                <a:latin typeface="Calibri" pitchFamily="34" charset="0"/>
                <a:cs typeface="Calibri" pitchFamily="34" charset="0"/>
              </a:rPr>
              <a:t>.</a:t>
            </a:r>
            <a:r>
              <a:rPr lang="en-US" sz="1600" dirty="0"/>
              <a:t> </a:t>
            </a:r>
            <a:endParaRPr lang="ru-RU" sz="1600" dirty="0" smtClean="0"/>
          </a:p>
          <a:p>
            <a:r>
              <a:rPr lang="en-US" sz="1600" dirty="0"/>
              <a:t/>
            </a:r>
            <a:br>
              <a:rPr lang="en-US" sz="1600" dirty="0"/>
            </a:br>
            <a:r>
              <a:rPr lang="en-US" sz="1600" u="sng" dirty="0" smtClean="0">
                <a:solidFill>
                  <a:srgbClr val="029B2D"/>
                </a:solidFill>
              </a:rPr>
              <a:t>Sulfur </a:t>
            </a:r>
            <a:r>
              <a:rPr lang="en-US" sz="1600" u="sng" dirty="0">
                <a:solidFill>
                  <a:srgbClr val="029B2D"/>
                </a:solidFill>
              </a:rPr>
              <a:t>dioxide</a:t>
            </a:r>
            <a:r>
              <a:rPr lang="en-US" sz="1600" dirty="0"/>
              <a:t> (SO2) It is primarily involved in the formation of acid rain.</a:t>
            </a:r>
            <a:endParaRPr lang="ru-RU" sz="1600" dirty="0">
              <a:latin typeface="Calibri" pitchFamily="34" charset="0"/>
              <a:cs typeface="Calibri" pitchFamily="34" charset="0"/>
            </a:endParaRPr>
          </a:p>
        </p:txBody>
      </p:sp>
      <p:pic>
        <p:nvPicPr>
          <p:cNvPr id="7" name="Рисунок 6" descr="Двуоксисчь.jpeg"/>
          <p:cNvPicPr>
            <a:picLocks noChangeAspect="1"/>
          </p:cNvPicPr>
          <p:nvPr/>
        </p:nvPicPr>
        <p:blipFill>
          <a:blip r:embed="rId2"/>
          <a:stretch>
            <a:fillRect/>
          </a:stretch>
        </p:blipFill>
        <p:spPr>
          <a:xfrm>
            <a:off x="5659437" y="2349500"/>
            <a:ext cx="6418263" cy="3949700"/>
          </a:xfrm>
          <a:prstGeom prst="rect">
            <a:avLst/>
          </a:prstGeom>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одзаголовок 2">
            <a:extLst>
              <a:ext uri="{FF2B5EF4-FFF2-40B4-BE49-F238E27FC236}">
                <a16:creationId xmlns="" xmlns:a16="http://schemas.microsoft.com/office/drawing/2014/main" id="{76F3BC00-016D-45F4-9C27-3F780E206357}"/>
              </a:ext>
            </a:extLst>
          </p:cNvPr>
          <p:cNvSpPr>
            <a:spLocks noGrp="1"/>
          </p:cNvSpPr>
          <p:nvPr>
            <p:ph type="subTitle" idx="1"/>
          </p:nvPr>
        </p:nvSpPr>
        <p:spPr>
          <a:xfrm>
            <a:off x="0" y="2910733"/>
            <a:ext cx="6219956" cy="4137767"/>
          </a:xfrm>
        </p:spPr>
        <p:txBody>
          <a:bodyPr rtlCol="0"/>
          <a:lstStyle/>
          <a:p>
            <a:r>
              <a:rPr lang="en-US" sz="1600" dirty="0">
                <a:solidFill>
                  <a:srgbClr val="029B2D"/>
                </a:solidFill>
              </a:rPr>
              <a:t>Ozone</a:t>
            </a:r>
            <a:r>
              <a:rPr lang="en-US" sz="1600" dirty="0"/>
              <a:t> (O3) - It is considered one of the most toxic of all conventional air pollutants</a:t>
            </a:r>
            <a:r>
              <a:rPr lang="ru-RU" sz="1600" dirty="0"/>
              <a:t>.</a:t>
            </a:r>
          </a:p>
          <a:p>
            <a:r>
              <a:rPr lang="en-US" sz="1600" dirty="0" smtClean="0">
                <a:solidFill>
                  <a:srgbClr val="029B2D"/>
                </a:solidFill>
              </a:rPr>
              <a:t>Hydrocarbons</a:t>
            </a:r>
            <a:r>
              <a:rPr lang="en-US" sz="1600" dirty="0" smtClean="0"/>
              <a:t> - These include thousands of different air pollutants contained in unburned gasoline, liquids used in dry cleaners, industrial solvents, etc.</a:t>
            </a:r>
            <a:endParaRPr lang="ru-RU" sz="1600" dirty="0" smtClean="0"/>
          </a:p>
          <a:p>
            <a:r>
              <a:rPr lang="en-US" sz="1600" dirty="0" smtClean="0">
                <a:solidFill>
                  <a:srgbClr val="029B2D"/>
                </a:solidFill>
              </a:rPr>
              <a:t>Lead </a:t>
            </a:r>
            <a:r>
              <a:rPr lang="en-US" sz="1600" dirty="0" smtClean="0"/>
              <a:t>(Pb)</a:t>
            </a:r>
            <a:r>
              <a:rPr lang="ru-RU" sz="1600" dirty="0" smtClean="0"/>
              <a:t> </a:t>
            </a:r>
            <a:r>
              <a:rPr lang="ru-RU" sz="1600" dirty="0" smtClean="0"/>
              <a:t>-</a:t>
            </a:r>
            <a:r>
              <a:rPr lang="en-US" sz="1600" dirty="0" smtClean="0"/>
              <a:t> is a silver-gray metal that is toxic in any known form.</a:t>
            </a:r>
            <a:endParaRPr lang="ru-RU" sz="1100" dirty="0" smtClean="0"/>
          </a:p>
          <a:p>
            <a:pPr rtl="0"/>
            <a:endParaRPr lang="ru-RU" sz="1100" dirty="0"/>
          </a:p>
        </p:txBody>
      </p:sp>
      <p:sp>
        <p:nvSpPr>
          <p:cNvPr id="6" name="TextBox 5"/>
          <p:cNvSpPr txBox="1"/>
          <p:nvPr/>
        </p:nvSpPr>
        <p:spPr>
          <a:xfrm>
            <a:off x="0" y="2184400"/>
            <a:ext cx="5937250" cy="369332"/>
          </a:xfrm>
          <a:prstGeom prst="rect">
            <a:avLst/>
          </a:prstGeom>
          <a:noFill/>
        </p:spPr>
        <p:txBody>
          <a:bodyPr wrap="square" rtlCol="0">
            <a:spAutoFit/>
          </a:bodyPr>
          <a:lstStyle/>
          <a:p>
            <a:r>
              <a:rPr lang="en-US" b="1" dirty="0" smtClean="0"/>
              <a:t>They </a:t>
            </a:r>
            <a:r>
              <a:rPr lang="en-US" b="1" dirty="0"/>
              <a:t>also include:</a:t>
            </a:r>
            <a:endParaRPr lang="ru-RU" b="1" dirty="0"/>
          </a:p>
        </p:txBody>
      </p:sp>
      <p:pic>
        <p:nvPicPr>
          <p:cNvPr id="7" name="Рисунок 6" descr="Углеводород.jpg"/>
          <p:cNvPicPr>
            <a:picLocks noChangeAspect="1"/>
          </p:cNvPicPr>
          <p:nvPr/>
        </p:nvPicPr>
        <p:blipFill>
          <a:blip r:embed="rId3"/>
          <a:stretch>
            <a:fillRect/>
          </a:stretch>
        </p:blipFill>
        <p:spPr>
          <a:xfrm>
            <a:off x="6350000" y="237066"/>
            <a:ext cx="4854575" cy="3236384"/>
          </a:xfrm>
          <a:prstGeom prst="rect">
            <a:avLst/>
          </a:prstGeom>
        </p:spPr>
      </p:pic>
      <p:pic>
        <p:nvPicPr>
          <p:cNvPr id="8" name="Рисунок 7" descr="Свинец.jpg"/>
          <p:cNvPicPr>
            <a:picLocks noChangeAspect="1"/>
          </p:cNvPicPr>
          <p:nvPr/>
        </p:nvPicPr>
        <p:blipFill>
          <a:blip r:embed="rId4"/>
          <a:stretch>
            <a:fillRect/>
          </a:stretch>
        </p:blipFill>
        <p:spPr>
          <a:xfrm>
            <a:off x="7391401" y="3632883"/>
            <a:ext cx="4305299" cy="3142567"/>
          </a:xfrm>
          <a:prstGeom prst="rect">
            <a:avLst/>
          </a:prstGeom>
        </p:spPr>
      </p:pic>
      <p:pic>
        <p:nvPicPr>
          <p:cNvPr id="9" name="Рисунок 8" descr="утка в нефти.jpg"/>
          <p:cNvPicPr>
            <a:picLocks noChangeAspect="1"/>
          </p:cNvPicPr>
          <p:nvPr/>
        </p:nvPicPr>
        <p:blipFill>
          <a:blip r:embed="rId5"/>
          <a:stretch>
            <a:fillRect/>
          </a:stretch>
        </p:blipFill>
        <p:spPr>
          <a:xfrm>
            <a:off x="2686050" y="95250"/>
            <a:ext cx="2990850" cy="2345765"/>
          </a:xfrm>
          <a:prstGeom prst="rect">
            <a:avLst/>
          </a:prstGeom>
        </p:spPr>
      </p:pic>
    </p:spTree>
    <p:extLst>
      <p:ext uri="{BB962C8B-B14F-4D97-AF65-F5344CB8AC3E}">
        <p14:creationId xmlns:p14="http://schemas.microsoft.com/office/powerpoint/2010/main" val="222504588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Подзаголовок 3"/>
          <p:cNvSpPr>
            <a:spLocks noGrp="1"/>
          </p:cNvSpPr>
          <p:nvPr>
            <p:ph type="subTitle" idx="1"/>
          </p:nvPr>
        </p:nvSpPr>
        <p:spPr>
          <a:xfrm>
            <a:off x="4041644" y="148483"/>
            <a:ext cx="5124443" cy="999487"/>
          </a:xfrm>
        </p:spPr>
        <p:txBody>
          <a:bodyPr/>
          <a:lstStyle/>
          <a:p>
            <a:r>
              <a:rPr lang="en-US" b="1" dirty="0" smtClean="0"/>
              <a:t>Environmental disaster</a:t>
            </a:r>
            <a:endParaRPr lang="ru-RU" b="1" dirty="0"/>
          </a:p>
        </p:txBody>
      </p:sp>
      <p:sp>
        <p:nvSpPr>
          <p:cNvPr id="8" name="TextBox 7"/>
          <p:cNvSpPr txBox="1"/>
          <p:nvPr/>
        </p:nvSpPr>
        <p:spPr>
          <a:xfrm>
            <a:off x="0" y="1264090"/>
            <a:ext cx="4787900" cy="2246769"/>
          </a:xfrm>
          <a:prstGeom prst="rect">
            <a:avLst/>
          </a:prstGeom>
          <a:noFill/>
        </p:spPr>
        <p:txBody>
          <a:bodyPr wrap="square" rtlCol="0">
            <a:spAutoFit/>
          </a:bodyPr>
          <a:lstStyle/>
          <a:p>
            <a:r>
              <a:rPr lang="en-US" sz="2000" dirty="0" smtClean="0"/>
              <a:t>At about 16:45 on January 9, a powerful explosion occurred at the Lukoil-Ukhtaneftepererabotka refinery located in the city of Ukhta. The fire, which broke out at the hydrodeparafinization plant, covered an area of 200 m2, and then quickly spread to 1,000 m2.</a:t>
            </a:r>
            <a:endParaRPr lang="ru-RU" sz="1100" dirty="0"/>
          </a:p>
        </p:txBody>
      </p:sp>
      <p:pic>
        <p:nvPicPr>
          <p:cNvPr id="9" name="Рисунок 8" descr="Взрыв.jpg"/>
          <p:cNvPicPr>
            <a:picLocks noChangeAspect="1"/>
          </p:cNvPicPr>
          <p:nvPr/>
        </p:nvPicPr>
        <p:blipFill>
          <a:blip r:embed="rId2"/>
          <a:stretch>
            <a:fillRect/>
          </a:stretch>
        </p:blipFill>
        <p:spPr>
          <a:xfrm>
            <a:off x="4806950" y="1060450"/>
            <a:ext cx="7083936" cy="4813300"/>
          </a:xfrm>
          <a:prstGeom prst="rect">
            <a:avLst/>
          </a:prstGeom>
        </p:spPr>
      </p:pic>
      <p:sp>
        <p:nvSpPr>
          <p:cNvPr id="10" name="TextBox 9"/>
          <p:cNvSpPr txBox="1"/>
          <p:nvPr/>
        </p:nvSpPr>
        <p:spPr>
          <a:xfrm>
            <a:off x="898525" y="836698"/>
            <a:ext cx="2990850" cy="369332"/>
          </a:xfrm>
          <a:prstGeom prst="rect">
            <a:avLst/>
          </a:prstGeom>
          <a:noFill/>
        </p:spPr>
        <p:txBody>
          <a:bodyPr wrap="square" rtlCol="0">
            <a:spAutoFit/>
          </a:bodyPr>
          <a:lstStyle/>
          <a:p>
            <a:r>
              <a:rPr lang="en-US" b="1" dirty="0" smtClean="0"/>
              <a:t>Explosion in </a:t>
            </a:r>
            <a:r>
              <a:rPr lang="en-US" b="1" dirty="0"/>
              <a:t>U</a:t>
            </a:r>
            <a:r>
              <a:rPr lang="en-US" b="1" dirty="0" smtClean="0"/>
              <a:t>khta</a:t>
            </a:r>
            <a:r>
              <a:rPr lang="en-US" b="1" dirty="0" smtClean="0"/>
              <a:t>.</a:t>
            </a:r>
            <a:endParaRPr lang="ru-RU"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429500" y="559594"/>
            <a:ext cx="3441700" cy="369332"/>
          </a:xfrm>
          <a:prstGeom prst="rect">
            <a:avLst/>
          </a:prstGeom>
          <a:noFill/>
        </p:spPr>
        <p:txBody>
          <a:bodyPr wrap="square" rtlCol="0">
            <a:spAutoFit/>
          </a:bodyPr>
          <a:lstStyle/>
          <a:p>
            <a:r>
              <a:rPr lang="en-US" b="1" dirty="0" smtClean="0"/>
              <a:t>Explosion of a tank in Nakhodka.</a:t>
            </a:r>
            <a:endParaRPr lang="ru-RU" dirty="0"/>
          </a:p>
        </p:txBody>
      </p:sp>
      <p:pic>
        <p:nvPicPr>
          <p:cNvPr id="8" name="Рисунок 7" descr="Утечка.jpg"/>
          <p:cNvPicPr>
            <a:picLocks noChangeAspect="1"/>
          </p:cNvPicPr>
          <p:nvPr/>
        </p:nvPicPr>
        <p:blipFill>
          <a:blip r:embed="rId2"/>
          <a:stretch>
            <a:fillRect/>
          </a:stretch>
        </p:blipFill>
        <p:spPr>
          <a:xfrm>
            <a:off x="146050" y="1119395"/>
            <a:ext cx="6387353" cy="4614863"/>
          </a:xfrm>
          <a:prstGeom prst="rect">
            <a:avLst/>
          </a:prstGeom>
        </p:spPr>
      </p:pic>
      <p:sp>
        <p:nvSpPr>
          <p:cNvPr id="15" name="Прямоугольник 14"/>
          <p:cNvSpPr/>
          <p:nvPr/>
        </p:nvSpPr>
        <p:spPr>
          <a:xfrm>
            <a:off x="6643688" y="1327369"/>
            <a:ext cx="5605462" cy="2343206"/>
          </a:xfrm>
          <a:prstGeom prst="rect">
            <a:avLst/>
          </a:prstGeom>
        </p:spPr>
        <p:txBody>
          <a:bodyPr wrap="square">
            <a:spAutoFit/>
          </a:bodyPr>
          <a:lstStyle/>
          <a:p>
            <a:pPr>
              <a:lnSpc>
                <a:spcPct val="90000"/>
              </a:lnSpc>
              <a:spcBef>
                <a:spcPts val="1000"/>
              </a:spcBef>
              <a:buClr>
                <a:schemeClr val="accent1"/>
              </a:buClr>
            </a:pPr>
            <a:r>
              <a:rPr lang="en-US" dirty="0">
                <a:solidFill>
                  <a:schemeClr val="tx1">
                    <a:lumMod val="75000"/>
                    <a:lumOff val="25000"/>
                  </a:schemeClr>
                </a:solidFill>
              </a:rPr>
              <a:t>On the night of March 14, 2020, a fuel oil tank exploded at the Primteploenergo boiler house in the city of Nakhodka (Primorsky Territory).</a:t>
            </a:r>
          </a:p>
          <a:p>
            <a:pPr>
              <a:lnSpc>
                <a:spcPct val="90000"/>
              </a:lnSpc>
              <a:spcBef>
                <a:spcPts val="1000"/>
              </a:spcBef>
              <a:buClr>
                <a:schemeClr val="accent1"/>
              </a:buClr>
            </a:pPr>
            <a:r>
              <a:rPr lang="en-US" dirty="0">
                <a:solidFill>
                  <a:schemeClr val="tx1">
                    <a:lumMod val="75000"/>
                    <a:lumOff val="25000"/>
                  </a:schemeClr>
                </a:solidFill>
              </a:rPr>
              <a:t>As a result of the accident, about 2.5 thousand tons of oil products were spilled on an area of ​​about 1 hectare, part of the fuel oil got to Lake Salt and its coastline.</a:t>
            </a:r>
          </a:p>
          <a:p>
            <a:pPr>
              <a:lnSpc>
                <a:spcPct val="90000"/>
              </a:lnSpc>
              <a:spcBef>
                <a:spcPts val="1000"/>
              </a:spcBef>
              <a:buClr>
                <a:schemeClr val="accent1"/>
              </a:buClr>
            </a:pPr>
            <a:r>
              <a:rPr lang="en-US" dirty="0">
                <a:solidFill>
                  <a:schemeClr val="tx1">
                    <a:lumMod val="75000"/>
                    <a:lumOff val="25000"/>
                  </a:schemeClr>
                </a:solidFill>
              </a:rPr>
              <a:t>Due to the environmental disaster in Nakhodka, an emergency regime was declared.</a:t>
            </a:r>
            <a:endParaRPr lang="ru-RU" dirty="0">
              <a:solidFill>
                <a:schemeClr val="tx1">
                  <a:lumMod val="75000"/>
                  <a:lumOff val="25000"/>
                </a:schemeClr>
              </a:solidFill>
            </a:endParaRPr>
          </a:p>
        </p:txBody>
      </p:sp>
      <p:sp>
        <p:nvSpPr>
          <p:cNvPr id="16" name="Подзаголовок 15"/>
          <p:cNvSpPr>
            <a:spLocks noGrp="1"/>
          </p:cNvSpPr>
          <p:nvPr>
            <p:ph type="subTitle" idx="1"/>
          </p:nvPr>
        </p:nvSpPr>
        <p:spPr/>
        <p:txBody>
          <a:bodyPr/>
          <a:lstStyle/>
          <a:p>
            <a:endParaRPr lang="ru-RU"/>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Подзаголовок 3"/>
          <p:cNvSpPr>
            <a:spLocks noGrp="1"/>
          </p:cNvSpPr>
          <p:nvPr>
            <p:ph type="subTitle" idx="1"/>
          </p:nvPr>
        </p:nvSpPr>
        <p:spPr>
          <a:xfrm>
            <a:off x="2447794" y="120650"/>
            <a:ext cx="7489956" cy="999487"/>
          </a:xfrm>
        </p:spPr>
        <p:txBody>
          <a:bodyPr/>
          <a:lstStyle/>
          <a:p>
            <a:pPr algn="ctr"/>
            <a:r>
              <a:rPr lang="en-US" dirty="0"/>
              <a:t>Environmental protection measures</a:t>
            </a:r>
            <a:endParaRPr lang="ru-RU" dirty="0"/>
          </a:p>
        </p:txBody>
      </p:sp>
      <p:sp>
        <p:nvSpPr>
          <p:cNvPr id="59" name="TextBox 58"/>
          <p:cNvSpPr txBox="1"/>
          <p:nvPr/>
        </p:nvSpPr>
        <p:spPr>
          <a:xfrm>
            <a:off x="1841319" y="444500"/>
            <a:ext cx="8699500" cy="2308324"/>
          </a:xfrm>
          <a:prstGeom prst="rect">
            <a:avLst/>
          </a:prstGeom>
          <a:noFill/>
        </p:spPr>
        <p:txBody>
          <a:bodyPr wrap="square" rtlCol="0">
            <a:spAutoFit/>
          </a:bodyPr>
          <a:lstStyle/>
          <a:p>
            <a:pPr algn="ctr">
              <a:buFont typeface="Arial" pitchFamily="34" charset="0"/>
              <a:buChar char="•"/>
            </a:pPr>
            <a:r>
              <a:rPr lang="en-US" b="1" dirty="0"/>
              <a:t>Protection of atmospheric air and ozone layer</a:t>
            </a:r>
          </a:p>
          <a:p>
            <a:pPr algn="ctr">
              <a:buFont typeface="Arial" pitchFamily="34" charset="0"/>
              <a:buChar char="•"/>
            </a:pPr>
            <a:r>
              <a:rPr lang="en-US" b="1" dirty="0"/>
              <a:t>Protection of water resources</a:t>
            </a:r>
          </a:p>
          <a:p>
            <a:pPr algn="ctr">
              <a:buFont typeface="Arial" pitchFamily="34" charset="0"/>
              <a:buChar char="•"/>
            </a:pPr>
            <a:r>
              <a:rPr lang="en-US" b="1" dirty="0"/>
              <a:t> Waste material handling</a:t>
            </a:r>
          </a:p>
          <a:p>
            <a:pPr algn="ctr">
              <a:buFont typeface="Arial" pitchFamily="34" charset="0"/>
              <a:buChar char="•"/>
            </a:pPr>
            <a:r>
              <a:rPr lang="en-US" b="1" dirty="0"/>
              <a:t>Protection of land resources and subsoil</a:t>
            </a:r>
          </a:p>
          <a:p>
            <a:pPr algn="ctr">
              <a:buFont typeface="Arial" pitchFamily="34" charset="0"/>
              <a:buChar char="•"/>
            </a:pPr>
            <a:r>
              <a:rPr lang="en-US" b="1" dirty="0"/>
              <a:t> Protection of forest plantations</a:t>
            </a:r>
          </a:p>
          <a:p>
            <a:pPr algn="ctr">
              <a:buFont typeface="Arial" pitchFamily="34" charset="0"/>
              <a:buChar char="•"/>
            </a:pPr>
            <a:r>
              <a:rPr lang="en-US" b="1" dirty="0"/>
              <a:t> Protection of water supply for the population</a:t>
            </a:r>
          </a:p>
          <a:p>
            <a:pPr algn="ctr">
              <a:buFont typeface="Arial" pitchFamily="34" charset="0"/>
              <a:buChar char="•"/>
            </a:pPr>
            <a:r>
              <a:rPr lang="en-US" b="1" dirty="0"/>
              <a:t>Contact with hazardous and hazardous waste</a:t>
            </a:r>
          </a:p>
          <a:p>
            <a:pPr algn="ctr">
              <a:buFont typeface="Arial" pitchFamily="34" charset="0"/>
              <a:buChar char="•"/>
            </a:pPr>
            <a:r>
              <a:rPr lang="en-US" b="1" dirty="0"/>
              <a:t> Protection of fauna and ethnic ecological areas.</a:t>
            </a:r>
            <a:endParaRPr lang="ru-RU" b="1" dirty="0"/>
          </a:p>
        </p:txBody>
      </p:sp>
      <p:pic>
        <p:nvPicPr>
          <p:cNvPr id="60" name="Рисунок 59" descr="охрана.jpg"/>
          <p:cNvPicPr>
            <a:picLocks noChangeAspect="1"/>
          </p:cNvPicPr>
          <p:nvPr/>
        </p:nvPicPr>
        <p:blipFill>
          <a:blip r:embed="rId2"/>
          <a:stretch>
            <a:fillRect/>
          </a:stretch>
        </p:blipFill>
        <p:spPr>
          <a:xfrm>
            <a:off x="2227580" y="2940050"/>
            <a:ext cx="7976870" cy="3774259"/>
          </a:xfrm>
          <a:prstGeom prst="rect">
            <a:avLst/>
          </a:prstGeom>
        </p:spPr>
      </p:pic>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408781" y="272256"/>
            <a:ext cx="8191500" cy="1200329"/>
          </a:xfrm>
          <a:prstGeom prst="rect">
            <a:avLst/>
          </a:prstGeom>
          <a:noFill/>
        </p:spPr>
        <p:txBody>
          <a:bodyPr wrap="square" rtlCol="0">
            <a:spAutoFit/>
          </a:bodyPr>
          <a:lstStyle/>
          <a:p>
            <a:endParaRPr lang="ru-RU" dirty="0" smtClean="0"/>
          </a:p>
          <a:p>
            <a:pPr>
              <a:buFont typeface="Arial" pitchFamily="34" charset="0"/>
              <a:buChar char="•"/>
            </a:pPr>
            <a:r>
              <a:rPr lang="en-US" b="1" dirty="0" smtClean="0"/>
              <a:t>Forest conservation</a:t>
            </a:r>
            <a:r>
              <a:rPr lang="ru-RU" dirty="0" smtClean="0"/>
              <a:t/>
            </a:r>
            <a:br>
              <a:rPr lang="ru-RU" dirty="0" smtClean="0"/>
            </a:br>
            <a:endParaRPr lang="ru-RU" dirty="0" smtClean="0"/>
          </a:p>
          <a:p>
            <a:endParaRPr lang="ru-RU" dirty="0"/>
          </a:p>
        </p:txBody>
      </p:sp>
      <p:pic>
        <p:nvPicPr>
          <p:cNvPr id="3" name="Рисунок 2" descr="заповедник.jpg"/>
          <p:cNvPicPr>
            <a:picLocks noChangeAspect="1"/>
          </p:cNvPicPr>
          <p:nvPr/>
        </p:nvPicPr>
        <p:blipFill>
          <a:blip r:embed="rId2"/>
          <a:stretch>
            <a:fillRect/>
          </a:stretch>
        </p:blipFill>
        <p:spPr>
          <a:xfrm>
            <a:off x="4869697" y="1200149"/>
            <a:ext cx="6716719" cy="4419601"/>
          </a:xfrm>
          <a:prstGeom prst="rect">
            <a:avLst/>
          </a:prstGeom>
        </p:spPr>
      </p:pic>
      <p:sp>
        <p:nvSpPr>
          <p:cNvPr id="4" name="Прямоугольник 3"/>
          <p:cNvSpPr/>
          <p:nvPr/>
        </p:nvSpPr>
        <p:spPr>
          <a:xfrm>
            <a:off x="181769" y="1200149"/>
            <a:ext cx="4616450" cy="2031325"/>
          </a:xfrm>
          <a:prstGeom prst="rect">
            <a:avLst/>
          </a:prstGeom>
        </p:spPr>
        <p:txBody>
          <a:bodyPr wrap="square">
            <a:spAutoFit/>
          </a:bodyPr>
          <a:lstStyle/>
          <a:p>
            <a:r>
              <a:rPr lang="en-US" dirty="0" smtClean="0"/>
              <a:t>Creation of systems, firefighting and firefighting equipment (fire appliances and equipment, fire equipment, etc.), maintenance of these systems, facilities</a:t>
            </a:r>
            <a:r>
              <a:rPr lang="ru-RU" dirty="0" smtClean="0"/>
              <a:t>.</a:t>
            </a:r>
          </a:p>
          <a:p>
            <a:r>
              <a:rPr lang="en-US" dirty="0" smtClean="0"/>
              <a:t>Forest </a:t>
            </a:r>
            <a:r>
              <a:rPr lang="en-US" dirty="0"/>
              <a:t>care is an effort to increase forest productivity and preserve their useful </a:t>
            </a:r>
            <a:r>
              <a:rPr lang="en-US" dirty="0" smtClean="0"/>
              <a:t>functions</a:t>
            </a:r>
            <a:r>
              <a:rPr lang="ru-RU" dirty="0" smtClean="0"/>
              <a:t>.</a:t>
            </a:r>
            <a:endParaRPr lang="ru-RU"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Прямоугольник 2"/>
          <p:cNvSpPr/>
          <p:nvPr/>
        </p:nvSpPr>
        <p:spPr>
          <a:xfrm>
            <a:off x="6206795" y="1670228"/>
            <a:ext cx="5568950" cy="2585323"/>
          </a:xfrm>
          <a:prstGeom prst="rect">
            <a:avLst/>
          </a:prstGeom>
        </p:spPr>
        <p:txBody>
          <a:bodyPr wrap="square">
            <a:spAutoFit/>
          </a:bodyPr>
          <a:lstStyle/>
          <a:p>
            <a:r>
              <a:rPr lang="en-US" dirty="0" smtClean="0"/>
              <a:t>Recycling</a:t>
            </a:r>
            <a:r>
              <a:rPr lang="en-US" dirty="0"/>
              <a:t>. The purpose of processing is to convert waste into secondary raw materials, products or products with certain consumer properties.</a:t>
            </a:r>
          </a:p>
          <a:p>
            <a:r>
              <a:rPr lang="en-US" dirty="0"/>
              <a:t>A variety of recoverable materials are processed, including glass, paper, aluminum, asphalt, iron, textiles, various types of plastics and organic waste (sources of harmful substances and even bacteria and viruses). In some cases, individual waste processing processes are economically unprofitable.</a:t>
            </a:r>
            <a:endParaRPr lang="ru-RU" dirty="0" smtClean="0"/>
          </a:p>
        </p:txBody>
      </p:sp>
      <p:sp>
        <p:nvSpPr>
          <p:cNvPr id="4" name="Прямоугольник 3"/>
          <p:cNvSpPr/>
          <p:nvPr/>
        </p:nvSpPr>
        <p:spPr>
          <a:xfrm>
            <a:off x="4928064" y="782121"/>
            <a:ext cx="2688557" cy="369332"/>
          </a:xfrm>
          <a:prstGeom prst="rect">
            <a:avLst/>
          </a:prstGeom>
        </p:spPr>
        <p:txBody>
          <a:bodyPr wrap="none">
            <a:spAutoFit/>
          </a:bodyPr>
          <a:lstStyle/>
          <a:p>
            <a:r>
              <a:rPr lang="en-US" b="1" dirty="0" smtClean="0"/>
              <a:t>Handling waste material.</a:t>
            </a:r>
            <a:endParaRPr lang="ru-RU" dirty="0"/>
          </a:p>
        </p:txBody>
      </p:sp>
      <p:pic>
        <p:nvPicPr>
          <p:cNvPr id="5" name="Рисунок 4" descr="сбор.jpg"/>
          <p:cNvPicPr>
            <a:picLocks noChangeAspect="1"/>
          </p:cNvPicPr>
          <p:nvPr/>
        </p:nvPicPr>
        <p:blipFill>
          <a:blip r:embed="rId2"/>
          <a:stretch>
            <a:fillRect/>
          </a:stretch>
        </p:blipFill>
        <p:spPr>
          <a:xfrm>
            <a:off x="177799" y="1785937"/>
            <a:ext cx="5862254" cy="3503613"/>
          </a:xfrm>
          <a:prstGeom prst="rect">
            <a:avLst/>
          </a:prstGeom>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tf78453729_win32 (1)">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b="1" dirty="0" smtClean="0"/>
        </a:defPPr>
      </a:lstStyle>
    </a:txDef>
  </a:objectDefaults>
  <a:extraClrSchemeLst/>
  <a:extLst>
    <a:ext uri="{05A4C25C-085E-4340-85A3-A5531E510DB2}">
      <thm15:themeFamily xmlns:thm15="http://schemas.microsoft.com/office/thememl/2012/main" name="Office_30677669_TF78453729" id="{325D1525-F997-4C6E-A92A-9CC7E08E764B}" vid="{5B30B6F4-5FB2-4158-B863-7D88C0C778DB}"/>
    </a:ext>
  </a:extLst>
</a:theme>
</file>

<file path=ppt/theme/theme2.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3.xml><?xml version="1.0" encoding="utf-8"?>
<ds:datastoreItem xmlns:ds="http://schemas.openxmlformats.org/officeDocument/2006/customXml" ds:itemID="{F258AE14-BE87-4F2F-9922-71301CC22076}">
  <ds:schemaRefs>
    <ds:schemaRef ds:uri="http://purl.org/dc/dcmitype/"/>
    <ds:schemaRef ds:uri="http://schemas.microsoft.com/sharepoint/v3"/>
    <ds:schemaRef ds:uri="http://purl.org/dc/elements/1.1/"/>
    <ds:schemaRef ds:uri="http://schemas.microsoft.com/office/2006/metadata/properties"/>
    <ds:schemaRef ds:uri="http://schemas.microsoft.com/office/infopath/2007/PartnerControls"/>
    <ds:schemaRef ds:uri="http://schemas.microsoft.com/office/2006/documentManagement/types"/>
    <ds:schemaRef ds:uri="fb0879af-3eba-417a-a55a-ffe6dcd6ca77"/>
    <ds:schemaRef ds:uri="http://purl.org/dc/terms/"/>
    <ds:schemaRef ds:uri="http://schemas.openxmlformats.org/package/2006/metadata/core-properties"/>
    <ds:schemaRef ds:uri="6dc4bcd6-49db-4c07-9060-8acfc67cef9f"/>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tf78453729_win32 (1)</Template>
  <TotalTime>0</TotalTime>
  <Words>477</Words>
  <Application>Microsoft Office PowerPoint</Application>
  <PresentationFormat>Широкоэкранный</PresentationFormat>
  <Paragraphs>44</Paragraphs>
  <Slides>10</Slides>
  <Notes>1</Notes>
  <HiddenSlides>0</HiddenSlides>
  <MMClips>0</MMClips>
  <ScaleCrop>false</ScaleCrop>
  <HeadingPairs>
    <vt:vector size="6" baseType="variant">
      <vt:variant>
        <vt:lpstr>Использованные шрифты</vt:lpstr>
      </vt:variant>
      <vt:variant>
        <vt:i4>5</vt:i4>
      </vt:variant>
      <vt:variant>
        <vt:lpstr>Тема</vt:lpstr>
      </vt:variant>
      <vt:variant>
        <vt:i4>1</vt:i4>
      </vt:variant>
      <vt:variant>
        <vt:lpstr>Заголовки слайдов</vt:lpstr>
      </vt:variant>
      <vt:variant>
        <vt:i4>10</vt:i4>
      </vt:variant>
    </vt:vector>
  </HeadingPairs>
  <TitlesOfParts>
    <vt:vector size="16" baseType="lpstr">
      <vt:lpstr>Arial</vt:lpstr>
      <vt:lpstr>Calibri</vt:lpstr>
      <vt:lpstr>Corbel</vt:lpstr>
      <vt:lpstr>Garamond</vt:lpstr>
      <vt:lpstr>Times New Roman</vt:lpstr>
      <vt:lpstr>tf78453729_win32 (1)</vt:lpstr>
      <vt:lpstr>Examples of environmental pollution and measure to protect it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2020-12-09T09:18:09Z</dcterms:created>
  <dcterms:modified xsi:type="dcterms:W3CDTF">2021-02-02T13:31:37Z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