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61" r:id="rId5"/>
    <p:sldId id="265" r:id="rId6"/>
    <p:sldId id="263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ED8D6-0ED0-4BE6-929C-A3F5D7BDE81F}" type="datetimeFigureOut">
              <a:rPr lang="ru-RU" smtClean="0"/>
              <a:pPr/>
              <a:t>07.11.2019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EB2E-5E97-4F81-A84A-B408328D20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2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2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4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2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5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2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4.png"/><Relationship Id="rId5" Type="http://schemas.openxmlformats.org/officeDocument/2006/relationships/image" Target="../media/image9.jpeg"/><Relationship Id="rId10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3768" y="1772816"/>
            <a:ext cx="626023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Помоги белочке собрать грибочки</a:t>
            </a:r>
            <a:endParaRPr lang="ru-RU" sz="6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4248472" cy="19190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МОБУ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Бурейской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Тихонова Елена Анатольевна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789040"/>
            <a:ext cx="2880320" cy="268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332656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5.55042E-7 L 0.11024 -0.4213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332656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1700808"/>
            <a:ext cx="1440160" cy="90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55042E-7 L 0.00799 -0.4213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332656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5FFFF"/>
              </a:clrFrom>
              <a:clrTo>
                <a:srgbClr val="F5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700808"/>
            <a:ext cx="129614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484784"/>
            <a:ext cx="1296144" cy="9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4709E-6 L 0.32291 -0.4107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332656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980728"/>
            <a:ext cx="17016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05273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484784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4709E-6 L 0.53143 -0.421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" y="-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260648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908720"/>
            <a:ext cx="14401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836712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1556792"/>
            <a:ext cx="1296144" cy="9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8184" y="1340768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4709E-6 L 0.44896 -0.4842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-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196752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3059832" y="332656"/>
            <a:ext cx="237626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4× 8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908720"/>
            <a:ext cx="170160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836712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484784"/>
            <a:ext cx="129614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6216" y="1628800"/>
            <a:ext cx="12241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08104" y="1628800"/>
            <a:ext cx="13176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61 -0.01041 L 0.18906 -0.4738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864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980728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User\Desktop\gribochek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1584000" cy="1606443"/>
          </a:xfrm>
          <a:prstGeom prst="rect">
            <a:avLst/>
          </a:prstGeom>
          <a:noFill/>
        </p:spPr>
      </p:pic>
      <p:pic>
        <p:nvPicPr>
          <p:cNvPr id="2052" name="Picture 4" descr="C:\Users\User\Desktop\gribochek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4176" cy="160662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93096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1584000" cy="16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843808" y="332656"/>
            <a:ext cx="2376264" cy="11521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8×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9" y="836712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836712"/>
            <a:ext cx="1513100" cy="153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1484784"/>
            <a:ext cx="1152128" cy="9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16216" y="1340768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196752"/>
            <a:ext cx="1224136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0112" y="1412776"/>
            <a:ext cx="13176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5.55042E-7 L -0.08664 -0.5157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-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Users\User\Desktop\z5dc3f7e4d6c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501008"/>
            <a:ext cx="6670215" cy="2016224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0"/>
            <a:ext cx="2832140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836712"/>
            <a:ext cx="3168352" cy="295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908720"/>
            <a:ext cx="1584000" cy="160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980728"/>
            <a:ext cx="151216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980728"/>
            <a:ext cx="1513100" cy="153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484784"/>
            <a:ext cx="1152128" cy="939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1484784"/>
            <a:ext cx="115212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268760"/>
            <a:ext cx="122413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8064" y="1412776"/>
            <a:ext cx="13176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Помоги белочке собрать грибочки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30</cp:revision>
  <dcterms:created xsi:type="dcterms:W3CDTF">2019-11-06T10:19:05Z</dcterms:created>
  <dcterms:modified xsi:type="dcterms:W3CDTF">2019-11-07T11:05:31Z</dcterms:modified>
</cp:coreProperties>
</file>