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8" r:id="rId13"/>
    <p:sldId id="269" r:id="rId14"/>
    <p:sldId id="267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6450-F8C2-4F4E-BAAC-827D44BAF49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F6C2-5818-421A-9C7F-485DDE48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6450-F8C2-4F4E-BAAC-827D44BAF49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F6C2-5818-421A-9C7F-485DDE48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6450-F8C2-4F4E-BAAC-827D44BAF49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F6C2-5818-421A-9C7F-485DDE48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6450-F8C2-4F4E-BAAC-827D44BAF49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F6C2-5818-421A-9C7F-485DDE48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6450-F8C2-4F4E-BAAC-827D44BAF49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F6C2-5818-421A-9C7F-485DDE48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6450-F8C2-4F4E-BAAC-827D44BAF49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F6C2-5818-421A-9C7F-485DDE48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6450-F8C2-4F4E-BAAC-827D44BAF49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F6C2-5818-421A-9C7F-485DDE48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6450-F8C2-4F4E-BAAC-827D44BAF49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F6C2-5818-421A-9C7F-485DDE48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6450-F8C2-4F4E-BAAC-827D44BAF49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F6C2-5818-421A-9C7F-485DDE48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6450-F8C2-4F4E-BAAC-827D44BAF49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F6C2-5818-421A-9C7F-485DDE48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6450-F8C2-4F4E-BAAC-827D44BAF49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F6C2-5818-421A-9C7F-485DDE48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26450-F8C2-4F4E-BAAC-827D44BAF49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F6C2-5818-421A-9C7F-485DDE48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14300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«Зареченская средняя школа Нерчинский район»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14488"/>
            <a:ext cx="7572428" cy="4572032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и моё имя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Гуднев Александр</a:t>
            </a:r>
          </a:p>
          <a:p>
            <a:pPr algn="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ученик 1 класса</a:t>
            </a:r>
          </a:p>
          <a:p>
            <a:pPr algn="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МБОУ СОШ п.с.т. Заречный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Известные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поэты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Пушкин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Блок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2-tub-ru.yandex.net/i?id=655661377-6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3144000" cy="3600000"/>
          </a:xfrm>
          <a:prstGeom prst="rect">
            <a:avLst/>
          </a:prstGeom>
          <a:noFill/>
        </p:spPr>
      </p:pic>
      <p:sp>
        <p:nvSpPr>
          <p:cNvPr id="5124" name="AutoShape 4" descr="http://im7-tub-ru.yandex.net/i?id=6806942-55-72&amp;n=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im0-tub-ru.yandex.net/i?id=147616458-32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285992"/>
            <a:ext cx="2352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367338"/>
            <a:ext cx="7572428" cy="804862"/>
          </a:xfrm>
        </p:spPr>
        <p:txBody>
          <a:bodyPr>
            <a:no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Белокрылов Александр из 3 класса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1357322"/>
          </a:xfrm>
        </p:spPr>
        <p:txBody>
          <a:bodyPr>
            <a:noAutofit/>
          </a:bodyPr>
          <a:lstStyle/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В нашей начальной школе всего три мальчика из 44 носят имя Александр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-PC\Desktop\кружок\DSC0314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232" b="8232"/>
          <a:stretch>
            <a:fillRect/>
          </a:stretch>
        </p:blipFill>
        <p:spPr>
          <a:xfrm>
            <a:off x="2143108" y="1857364"/>
            <a:ext cx="4800000" cy="3600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5367338"/>
            <a:ext cx="7072362" cy="8048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Комогорцев Александр во 2 классе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-PC\Desktop\DSC031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642918"/>
            <a:ext cx="5280000" cy="39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5367338"/>
            <a:ext cx="7215238" cy="8048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я – Гуднев Александр в 1 классе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-PC\Desktop\фото семейные\SL272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4143404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Происхождение и значение имени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8072494" cy="550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«Александр»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привезено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Византии. Значит, оно имеет греческое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происхождение.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переводе имя «Александр» означает – «помогающий,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надёжный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защитник людей, оберегающий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Характер Александров зависит от времени года, в который они родились.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«Зимний» Александр - самоуверенный; «осенний» - привередливый; «летний» - вспыльчивый; «весенний» — капризный. Я - «Александр»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летний…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Талисманы и покровители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каждого человека есть своя планета, которая приносит удачу и является путеводной звездой по жизни. Всего планет 11. Чтобы узнать свою планету, надо сложить все числа букв имени и фамилии до одного числа, кроме 10 и 11, используя такую таблицу: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357164"/>
          <a:ext cx="7572422" cy="4071968"/>
        </p:xfrm>
        <a:graphic>
          <a:graphicData uri="http://schemas.openxmlformats.org/drawingml/2006/table">
            <a:tbl>
              <a:tblPr/>
              <a:tblGrid>
                <a:gridCol w="688402"/>
                <a:gridCol w="688402"/>
                <a:gridCol w="688402"/>
                <a:gridCol w="688402"/>
                <a:gridCol w="688402"/>
                <a:gridCol w="688402"/>
                <a:gridCol w="688402"/>
                <a:gridCol w="688402"/>
                <a:gridCol w="688402"/>
                <a:gridCol w="688402"/>
                <a:gridCol w="688402"/>
              </a:tblGrid>
              <a:tr h="10179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b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b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b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b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b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b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b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b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9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9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9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Ъ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1755" algn="l"/>
                          <a:tab pos="180340" algn="l"/>
                        </a:tabLst>
                      </a:pPr>
                      <a:r>
                        <a:rPr lang="ru-RU" sz="40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464344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Заменяю буквы имени «Александр» на числа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складываю, затем буквы фамилии «Гуднев» и складываю, потом складываю цифры имени и фамилии и получаю число 4, которое соответствует Меркурию. Значит, моя планета – МЕРКУРИЙ.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Выполняя работу, я: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Узнал у родителей, почему меня назвали Александром;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2.Узнал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кто из известных людей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носил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моё имя;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3.Изучил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происхождение и значение моего имени;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4.Узнал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талисманы и покровителей моего имени;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5.Узнал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разные подходы к толкованию имён;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6.Определил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значения моего имени в разных толкованиях;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7.Понаблюдал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 своими поступками и определил личные качества;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8.Сделал вывод.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8" algn="l"/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раньше никогда не задумывался над своим именем. Просто меня так зовут. Но, занимаясь этой работой, я понял, как важно, чтобы человек знал происхождение и смысл своего имени.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8" algn="l"/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время исследования я вместе с мамой прочитал много книг и статей. Оказалось, что имя человека может многое рассказать о человеке, который носит это имя.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8" algn="l"/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назвали Александром при рождении, не зная, каким я стану. Но в результате работы я понял, что моё имя мне очень подходит. Мама и папа не ошиблись. Сейчас я буду относиться к своему имени с уважением!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714776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Я хочу: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1)	выяснить, почему меня назвали таким именем;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2)	узнать о происхождении и значении своего имени;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3)	узнать значение моего имени в разных толкованиях;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4)	определить черты своего характера;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5)	сделать вывод о том, подходит ли мне моё имя или нет.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928670"/>
            <a:ext cx="79296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8" algn="l"/>
                <a:tab pos="180975" algn="l"/>
                <a:tab pos="228600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достижения поставленной цели 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8" algn="l"/>
                <a:tab pos="180975" algn="l"/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Узнаю у родителей историю выбора моего имени;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8" algn="l"/>
                <a:tab pos="180975" algn="l"/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Узнаю, кто из известных людей носил или носит моё имя;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8" algn="l"/>
                <a:tab pos="180975" algn="l"/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Изучу происхождение и значение моего имени;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8" algn="l"/>
                <a:tab pos="180975" algn="l"/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Узнаю талисманы и покровителей моего имени;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8" algn="l"/>
                <a:tab pos="180975" algn="l"/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Узнаю, какие есть подходы к толкованию имён;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8" algn="l"/>
                <a:tab pos="180975" algn="l"/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Определю значения моего имени в разных толкованиях;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8" algn="l"/>
                <a:tab pos="180975" algn="l"/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Понаблюдаю за своими поступками;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8" algn="l"/>
                <a:tab pos="180975" algn="l"/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Сравню свои личные качества с полученными значениями имени;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8" algn="l"/>
                <a:tab pos="180975" algn="l"/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Сделаю вывод;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8" algn="l"/>
                <a:tab pos="180975" algn="l"/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Расскажу одноклассникам о своей работе.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опрос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изучение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литературы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справочников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сравнение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полученных фактов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По словарю В.И. Даля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6000" u="sng" dirty="0">
                <a:latin typeface="Times New Roman" pitchFamily="18" charset="0"/>
                <a:cs typeface="Times New Roman" pitchFamily="18" charset="0"/>
              </a:rPr>
              <a:t>Имя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- это слово, которым зовут, означают особь, личность»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5072098" cy="48403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Меня </a:t>
            </a:r>
          </a:p>
          <a:p>
            <a:pPr algn="ctr"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зовут </a:t>
            </a:r>
          </a:p>
          <a:p>
            <a:pPr algn="ctr"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Александр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58204" cy="95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6348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4000" b="1" i="0" u="none" strike="noStrike" cap="none" normalizeH="0" baseline="0" dirty="0" smtClean="0" bmk="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стория выбора моего имени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User-PC\Desktop\фоточки\DSC00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600200"/>
            <a:ext cx="3000396" cy="4186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1285860"/>
            <a:ext cx="4214842" cy="454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Меня назвала так мама. Она говорит, что все Александры мужественны, надёжды, умны и сильны </a:t>
            </a:r>
          </a:p>
        </p:txBody>
      </p:sp>
      <p:pic>
        <p:nvPicPr>
          <p:cNvPr id="19458" name="Picture 2" descr="C:\Users\User-PC\Desktop\фоточки\DSC029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14340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Моё имя является парным</a:t>
            </a:r>
            <a:br>
              <a:rPr lang="ru-RU" sz="5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8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Его парой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является имя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«Александра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», например, у меня есть две сестры с именем Александра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929199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названные парным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именем, сочетают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себе мужественность и женственность, нежность,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красоту!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Моё имя в истории.</a:t>
            </a:r>
            <a:br>
              <a:rPr lang="ru-RU" b="1" dirty="0" smtClean="0"/>
            </a:br>
            <a:r>
              <a:rPr lang="ru-RU" i="1" dirty="0" smtClean="0"/>
              <a:t>Великие </a:t>
            </a:r>
            <a:r>
              <a:rPr lang="ru-RU" i="1" dirty="0"/>
              <a:t>полководцы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 Невский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 Суворов</a:t>
            </a:r>
          </a:p>
        </p:txBody>
      </p:sp>
      <p:pic>
        <p:nvPicPr>
          <p:cNvPr id="7" name="Picture 5" descr="http://vivl.ru/nevsky/nevsk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29"/>
            <a:ext cx="2689799" cy="3600000"/>
          </a:xfrm>
          <a:prstGeom prst="rect">
            <a:avLst/>
          </a:prstGeom>
          <a:noFill/>
        </p:spPr>
      </p:pic>
      <p:pic>
        <p:nvPicPr>
          <p:cNvPr id="8" name="Picture 5" descr="http://upload.wikimedia.org/wikipedia/commons/c/c5/Suvorov_Alex_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357430"/>
            <a:ext cx="2790698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545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общеобразовательное учреждение «Зареченская средняя школа Нерчинский район» </vt:lpstr>
      <vt:lpstr>Я хочу:  1) выяснить, почему меня назвали таким именем; 2) узнать о происхождении и значении своего имени; 3) узнать значение моего имени в разных толкованиях; 4) определить черты своего характера; 5) сделать вывод о том, подходит ли мне моё имя или нет. </vt:lpstr>
      <vt:lpstr>Слайд 3</vt:lpstr>
      <vt:lpstr>Технологии:  - опрос  - изучение литературы и справочников - сравнение полученных фактов</vt:lpstr>
      <vt:lpstr>По словарю В.И. Даля: «Имя - это слово, которым зовут, означают особь, личность»</vt:lpstr>
      <vt:lpstr>История выбора моего имени </vt:lpstr>
      <vt:lpstr>Слайд 7</vt:lpstr>
      <vt:lpstr>Моё имя является парным </vt:lpstr>
      <vt:lpstr>Моё имя в истории. Великие полководцы</vt:lpstr>
      <vt:lpstr>Известные поэты</vt:lpstr>
      <vt:lpstr>В нашей начальной школе всего три мальчика из 44 носят имя Александр</vt:lpstr>
      <vt:lpstr>Слайд 12</vt:lpstr>
      <vt:lpstr>Слайд 13</vt:lpstr>
      <vt:lpstr>Происхождение и значение имени </vt:lpstr>
      <vt:lpstr>Талисманы и покровители</vt:lpstr>
      <vt:lpstr>Слайд 16</vt:lpstr>
      <vt:lpstr>Заключение Выполняя работу, я: 1. Узнал у родителей, почему меня назвали Александром; 2.Узнал, кто из известных людей носил моё имя; 3.Изучил происхождение и значение моего имени; 4.Узнал талисманы и покровителей моего имени; 5.Узнал разные подходы к толкованию имён; 6.Определил значения моего имени в разных толкованиях; 7.Понаблюдал за своими поступками и определил личные качества; 8.Сделал вывод. </vt:lpstr>
      <vt:lpstr>Слайд 18</vt:lpstr>
      <vt:lpstr>Спасибо 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«Зареченская средняя школа Нерчинский район»</dc:title>
  <dc:creator>User-PC</dc:creator>
  <cp:lastModifiedBy>User-PC</cp:lastModifiedBy>
  <cp:revision>20</cp:revision>
  <dcterms:created xsi:type="dcterms:W3CDTF">2013-02-27T11:30:48Z</dcterms:created>
  <dcterms:modified xsi:type="dcterms:W3CDTF">2013-03-14T06:10:28Z</dcterms:modified>
</cp:coreProperties>
</file>