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83" r:id="rId3"/>
    <p:sldId id="270" r:id="rId4"/>
    <p:sldId id="282" r:id="rId5"/>
    <p:sldId id="278" r:id="rId6"/>
    <p:sldId id="277" r:id="rId7"/>
    <p:sldId id="280" r:id="rId8"/>
    <p:sldId id="279" r:id="rId9"/>
    <p:sldId id="276" r:id="rId10"/>
    <p:sldId id="284" r:id="rId11"/>
    <p:sldId id="288" r:id="rId12"/>
    <p:sldId id="287" r:id="rId13"/>
    <p:sldId id="286" r:id="rId14"/>
    <p:sldId id="281" r:id="rId15"/>
    <p:sldId id="291" r:id="rId16"/>
    <p:sldId id="285" r:id="rId17"/>
    <p:sldId id="290" r:id="rId18"/>
    <p:sldId id="289" r:id="rId19"/>
    <p:sldId id="29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29292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4" autoAdjust="0"/>
  </p:normalViewPr>
  <p:slideViewPr>
    <p:cSldViewPr>
      <p:cViewPr varScale="1">
        <p:scale>
          <a:sx n="197" d="100"/>
          <a:sy n="197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4AD1-BE11-496A-839F-043972661A23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AEC1E-A7F0-408E-9D9A-8429F14B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41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4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AEC1E-A7F0-408E-9D9A-8429F14B03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62CA-C6F8-4A0D-BB4D-354CCD3A4588}" type="datetimeFigureOut">
              <a:rPr lang="ru-RU" smtClean="0"/>
              <a:t>28.01.15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CD2B2-E34B-45E6-8F31-6EA70D569F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longmob.1september.ru/actions-typ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3749" b="-740"/>
          <a:stretch/>
        </p:blipFill>
        <p:spPr bwMode="auto">
          <a:xfrm>
            <a:off x="0" y="1640793"/>
            <a:ext cx="9180512" cy="528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6255" y="2708920"/>
            <a:ext cx="2319191" cy="3312368"/>
          </a:xfrm>
          <a:prstGeom prst="rect">
            <a:avLst/>
          </a:prstGeom>
          <a:solidFill>
            <a:srgbClr val="29292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350" dirty="0" smtClean="0"/>
              <a:t>Технологические особенности: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/>
              <a:t>Работает на </a:t>
            </a:r>
            <a:r>
              <a:rPr lang="ru-RU" sz="1350" dirty="0" smtClean="0"/>
              <a:t>всех планшетах с версией</a:t>
            </a:r>
            <a:br>
              <a:rPr lang="ru-RU" sz="1350" dirty="0" smtClean="0"/>
            </a:br>
            <a:r>
              <a:rPr lang="en-US" sz="1350" dirty="0" smtClean="0"/>
              <a:t>iOS </a:t>
            </a:r>
            <a:r>
              <a:rPr lang="en-US" sz="1350" dirty="0"/>
              <a:t>7+</a:t>
            </a:r>
            <a:endParaRPr lang="ru-RU" sz="135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 smtClean="0"/>
              <a:t>Многослойный</a:t>
            </a:r>
            <a:r>
              <a:rPr lang="en-US" sz="1350" dirty="0" smtClean="0"/>
              <a:t> (</a:t>
            </a:r>
            <a:r>
              <a:rPr lang="ru-RU" sz="1350" dirty="0" smtClean="0"/>
              <a:t>тексты, словари, мультимедийные объекты и др.)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350" dirty="0" smtClean="0"/>
              <a:t>«Легкий» (15 секунд для скачивания и установки)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ELatypova\AppData\Local\Microsoft\Windows\Temporary Internet Files\Content.Outlook\P6UO3L2T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3952" r="7757" b="27259"/>
          <a:stretch/>
        </p:blipFill>
        <p:spPr bwMode="auto">
          <a:xfrm>
            <a:off x="94978" y="476672"/>
            <a:ext cx="6135629" cy="10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555" y="1747781"/>
            <a:ext cx="433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Издательство разработало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415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электронных форм учебников по требованиям Министерства образования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6.29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923"/>
            <a:ext cx="9144000" cy="48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6.30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070"/>
            <a:ext cx="9144000" cy="45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6.31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6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6.35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22318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0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3" name="Изображение 2" descr="Снимок экрана 2015-01-28 в 13.31.1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17"/>
          <a:stretch/>
        </p:blipFill>
        <p:spPr>
          <a:xfrm>
            <a:off x="0" y="1034258"/>
            <a:ext cx="9144000" cy="48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3297758"/>
            <a:ext cx="652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emory-map.prosv.ru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1856" y="1988840"/>
            <a:ext cx="53664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Карта памяти</a:t>
            </a:r>
          </a:p>
          <a:p>
            <a:pPr algn="ctr"/>
            <a:r>
              <a:rPr lang="ru-RU" dirty="0" smtClean="0"/>
              <a:t>Воинам Великой Отечественной войны посвящается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1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3" name="Изображение 2" descr="Снимок экрана 2015-01-28 в 16.42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588135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6.42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3691067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6.42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500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3297758"/>
            <a:ext cx="652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emory-map.prosv.ru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1856" y="1988840"/>
            <a:ext cx="53664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Карта памяти</a:t>
            </a:r>
          </a:p>
          <a:p>
            <a:pPr algn="ctr"/>
            <a:r>
              <a:rPr lang="ru-RU" dirty="0" smtClean="0"/>
              <a:t>Воинам Великой Отечественной войны посвящается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35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3749" b="86466"/>
          <a:stretch/>
        </p:blipFill>
        <p:spPr bwMode="auto">
          <a:xfrm>
            <a:off x="0" y="1700808"/>
            <a:ext cx="9180512" cy="53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ELatypova\AppData\Local\Microsoft\Windows\Temporary Internet Files\Content.Outlook\P6UO3L2T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3952" r="7757" b="27259"/>
          <a:stretch/>
        </p:blipFill>
        <p:spPr bwMode="auto">
          <a:xfrm>
            <a:off x="94978" y="476672"/>
            <a:ext cx="6135629" cy="10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180" y="4100879"/>
            <a:ext cx="748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Ученический краудсорсинг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сетевые межшкольные проекты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4096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Дидактический краудсорсинг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8615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3961"/>
          <a:stretch/>
        </p:blipFill>
        <p:spPr bwMode="auto">
          <a:xfrm>
            <a:off x="0" y="1661899"/>
            <a:ext cx="9144000" cy="52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48264" y="1772816"/>
            <a:ext cx="2195736" cy="5011184"/>
          </a:xfrm>
          <a:prstGeom prst="rect">
            <a:avLst/>
          </a:prstGeom>
          <a:solidFill>
            <a:srgbClr val="29292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ru-RU" sz="1400" dirty="0" smtClean="0"/>
              <a:t>Особенности контента: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Разные формы представления содержания параграфов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Большая база интерактивных объектов и сервисов, в том числе для интерактивной доски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dirty="0" smtClean="0"/>
              <a:t>Инструменты и сервисы для удобства работы учеников с ограниченными возможностями здоровья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771" y="1733907"/>
            <a:ext cx="433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Электронный учебник создает информационно-образовательную среду предмета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3" descr="C:\Users\ELatypova\AppData\Local\Microsoft\Windows\Temporary Internet Files\Content.Outlook\P6UO3L2T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3952" r="7757" b="27259"/>
          <a:stretch/>
        </p:blipFill>
        <p:spPr bwMode="auto">
          <a:xfrm>
            <a:off x="94978" y="476672"/>
            <a:ext cx="6135629" cy="102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3" name="Изображение 2" descr="Снимок экрана 2015-01-28 в 13.31.1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74"/>
          <a:stretch/>
        </p:blipFill>
        <p:spPr>
          <a:xfrm>
            <a:off x="0" y="1034258"/>
            <a:ext cx="9144000" cy="1460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350072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Longmob.1september.ru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836712"/>
            <a:ext cx="6768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Формула участия «20-14</a:t>
            </a:r>
            <a:r>
              <a:rPr lang="ru-RU" sz="2400" dirty="0" smtClean="0"/>
              <a:t>»:</a:t>
            </a:r>
            <a:r>
              <a:rPr lang="ru-RU" sz="2400" dirty="0"/>
              <a:t> </a:t>
            </a:r>
            <a:endParaRPr lang="ru-RU" sz="2400" dirty="0" smtClean="0"/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-минутный забег со стартом в 14 часов 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дня</a:t>
            </a: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 любой день с 1 сентября по 1 февраля </a:t>
            </a:r>
          </a:p>
          <a:p>
            <a:endParaRPr lang="ru-RU" sz="2400" dirty="0"/>
          </a:p>
          <a:p>
            <a:r>
              <a:rPr lang="ru-RU" sz="2400" dirty="0" smtClean="0"/>
              <a:t>Участники </a:t>
            </a:r>
            <a:r>
              <a:rPr lang="ru-RU" sz="2400" dirty="0"/>
              <a:t>забегов </a:t>
            </a:r>
            <a:r>
              <a:rPr lang="ru-RU" sz="2400" dirty="0" smtClean="0"/>
              <a:t>могут передвигаться </a:t>
            </a:r>
            <a:r>
              <a:rPr lang="ru-RU" sz="2400" dirty="0"/>
              <a:t>на выбор: пешком, бегом, вплавь, на лыжах, велосипедах, роликах, скейтбордах и </a:t>
            </a:r>
            <a:r>
              <a:rPr lang="ru-RU" sz="2400" u="sng" dirty="0">
                <a:hlinkClick r:id="rId4"/>
              </a:rPr>
              <a:t>другими способами</a:t>
            </a:r>
            <a:r>
              <a:rPr lang="ru-RU" sz="2400" u="sng" dirty="0" smtClean="0">
                <a:hlinkClick r:id="rId4"/>
              </a:rPr>
              <a:t>.</a:t>
            </a:r>
          </a:p>
          <a:p>
            <a:endParaRPr lang="ru-RU" sz="2400" u="sng" dirty="0" smtClean="0">
              <a:hlinkClick r:id="rId4"/>
            </a:endParaRPr>
          </a:p>
          <a:p>
            <a:endParaRPr lang="ru-RU" sz="2400" u="sng" dirty="0">
              <a:hlinkClick r:id="rId4"/>
            </a:endParaRPr>
          </a:p>
          <a:p>
            <a:r>
              <a:rPr lang="ru-RU" sz="2000" dirty="0"/>
              <a:t>На сайте суммарные дистанции всех забегов складывались в одну олимпийскую дистанцию с единицей измерения ЭКВАТОР </a:t>
            </a:r>
            <a:r>
              <a:rPr lang="ru-RU" sz="2000" dirty="0" smtClean="0"/>
              <a:t>(40</a:t>
            </a:r>
            <a:r>
              <a:rPr lang="ru-RU" sz="2000" dirty="0"/>
              <a:t> 075 километров)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Каждый экватор посвящен одной из зимних Олимпиад.</a:t>
            </a:r>
          </a:p>
        </p:txBody>
      </p:sp>
    </p:spTree>
    <p:extLst>
      <p:ext uri="{BB962C8B-B14F-4D97-AF65-F5344CB8AC3E}">
        <p14:creationId xmlns:p14="http://schemas.microsoft.com/office/powerpoint/2010/main" val="286846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4.11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0"/>
          <a:stretch/>
        </p:blipFill>
        <p:spPr>
          <a:xfrm>
            <a:off x="0" y="1029984"/>
            <a:ext cx="9144000" cy="49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4.12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42" y="0"/>
            <a:ext cx="4830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7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2" name="Изображение 1" descr="Снимок экрана 2015-01-28 в 14.13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610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5-01-28 в 14.15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4" y="188640"/>
            <a:ext cx="6973190" cy="2400245"/>
          </a:xfrm>
          <a:prstGeom prst="rect">
            <a:avLst/>
          </a:prstGeom>
        </p:spPr>
      </p:pic>
      <p:pic>
        <p:nvPicPr>
          <p:cNvPr id="3" name="Изображение 2" descr="Снимок экрана 2015-01-28 в 14.1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2636912"/>
            <a:ext cx="7020272" cy="1686929"/>
          </a:xfrm>
          <a:prstGeom prst="rect">
            <a:avLst/>
          </a:prstGeom>
        </p:spPr>
      </p:pic>
      <p:pic>
        <p:nvPicPr>
          <p:cNvPr id="4" name="Изображение 3" descr="Снимок экрана 2015-01-28 в 14.14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365105"/>
            <a:ext cx="6984776" cy="24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2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5" y="85259"/>
            <a:ext cx="2224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ЛЕГКО УЧИТЬ, ЛЕГКО УЧИТЬСЯ!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4415"/>
            <a:ext cx="1273959" cy="524213"/>
          </a:xfrm>
          <a:prstGeom prst="rect">
            <a:avLst/>
          </a:prstGeom>
        </p:spPr>
      </p:pic>
      <p:pic>
        <p:nvPicPr>
          <p:cNvPr id="4" name="Изображение 3" descr="Снимок экрана 2015-01-28 в 14.13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5041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9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219</Words>
  <Application>Microsoft Macintosh PowerPoint</Application>
  <PresentationFormat>Экран (4:3)</PresentationFormat>
  <Paragraphs>68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учебники</dc:title>
  <dc:creator>GPopov</dc:creator>
  <cp:lastModifiedBy>Artiom Soloveychik</cp:lastModifiedBy>
  <cp:revision>94</cp:revision>
  <dcterms:created xsi:type="dcterms:W3CDTF">2014-08-20T15:09:37Z</dcterms:created>
  <dcterms:modified xsi:type="dcterms:W3CDTF">2015-01-28T13:58:14Z</dcterms:modified>
</cp:coreProperties>
</file>